
<file path=[Content_Types].xml><?xml version="1.0" encoding="utf-8"?>
<Types xmlns="http://schemas.openxmlformats.org/package/2006/content-types">
  <Default Extension="jpeg" ContentType="image/jpeg"/>
  <Default Extension="xlsx" ContentType="application/vnd.openxmlformats-officedocument.spreadsheetml.sheet"/>
  <Default Extension="wav" ContentType="audio/x-wav"/>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2" r:id="rId3"/>
    <p:sldId id="259" r:id="rId5"/>
    <p:sldId id="260" r:id="rId6"/>
    <p:sldId id="263" r:id="rId7"/>
    <p:sldId id="281" r:id="rId8"/>
    <p:sldId id="269" r:id="rId9"/>
    <p:sldId id="284" r:id="rId10"/>
    <p:sldId id="280" r:id="rId11"/>
    <p:sldId id="261" r:id="rId12"/>
    <p:sldId id="273" r:id="rId13"/>
    <p:sldId id="285" r:id="rId14"/>
    <p:sldId id="282" r:id="rId15"/>
    <p:sldId id="267" r:id="rId16"/>
    <p:sldId id="268" r:id="rId17"/>
    <p:sldId id="286" r:id="rId18"/>
    <p:sldId id="271" r:id="rId19"/>
    <p:sldId id="278" r:id="rId20"/>
    <p:sldId id="279" r:id="rId21"/>
    <p:sldId id="287" r:id="rId22"/>
    <p:sldId id="270" r:id="rId23"/>
    <p:sldId id="272" r:id="rId24"/>
    <p:sldId id="262" r:id="rId25"/>
    <p:sldId id="288" r:id="rId26"/>
    <p:sldId id="264" r:id="rId27"/>
    <p:sldId id="265" r:id="rId28"/>
    <p:sldId id="266" r:id="rId29"/>
    <p:sldId id="289"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E17"/>
    <a:srgbClr val="662D91"/>
    <a:srgbClr val="8DC63F"/>
    <a:srgbClr val="F92878"/>
    <a:srgbClr val="27AA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91" d="100"/>
          <a:sy n="91" d="100"/>
        </p:scale>
        <p:origin x="72" y="5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accent2"/>
              </a:solidFill>
              <a:ln w="19050">
                <a:solidFill>
                  <a:schemeClr val="lt1"/>
                </a:solidFill>
              </a:ln>
              <a:effectLst/>
            </c:spPr>
          </c:dPt>
          <c:dPt>
            <c:idx val="1"/>
            <c:bubble3D val="0"/>
            <c:spPr>
              <a:solidFill>
                <a:schemeClr val="accent1"/>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85214135402427"/>
          <c:y val="0.0399391009450011"/>
          <c:w val="0.958100660038353"/>
          <c:h val="0.814798298120628"/>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1"/>
          <c:showCatName val="0"/>
          <c:showSerName val="0"/>
          <c:showPercent val="0"/>
          <c:showBubbleSize val="0"/>
        </c:dLbls>
        <c:gapWidth val="219"/>
        <c:overlap val="-27"/>
        <c:axId val="1026986424"/>
        <c:axId val="1035110056"/>
      </c:barChart>
      <c:catAx>
        <c:axId val="1026986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5110056"/>
        <c:crosses val="autoZero"/>
        <c:auto val="1"/>
        <c:lblAlgn val="ctr"/>
        <c:lblOffset val="100"/>
        <c:noMultiLvlLbl val="0"/>
      </c:catAx>
      <c:valAx>
        <c:axId val="1035110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26986424"/>
        <c:crosses val="autoZero"/>
        <c:crossBetween val="between"/>
      </c:valAx>
      <c:spPr>
        <a:noFill/>
        <a:ln>
          <a:noFill/>
        </a:ln>
        <a:effectLst/>
      </c:spPr>
    </c:plotArea>
    <c:legend>
      <c:legendPos val="b"/>
      <c:layout>
        <c:manualLayout>
          <c:xMode val="edge"/>
          <c:yMode val="edge"/>
          <c:x val="0.345757012795276"/>
          <c:y val="0.0623553398550429"/>
          <c:w val="0.20119309653031"/>
          <c:h val="0.0657493412335961"/>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0D89B9-D871-437E-B7D3-B92461E79A3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6BA95-C644-4F85-B5B4-C9FDA383E57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D6BA95-C644-4F85-B5B4-C9FDA383E57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88FFCF-9BB8-4641-9517-3B3B423002A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D6BA95-C644-4F85-B5B4-C9FDA383E57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30A260-5090-4043-8663-34F08B19ADC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480862-7396-4DFF-B9D3-97C2FEB422B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FCD584-6197-4B1D-A48E-E156C51587F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D6BA95-C644-4F85-B5B4-C9FDA383E57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88FFCF-9BB8-4641-9517-3B3B423002A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A2F6E-DD4A-4264-8F1E-7198C49F4E1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A2F6E-DD4A-4264-8F1E-7198C49F4E1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D6BA95-C644-4F85-B5B4-C9FDA383E57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D6BA95-C644-4F85-B5B4-C9FDA383E57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FCD584-6197-4B1D-A48E-E156C51587F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88FFCF-9BB8-4641-9517-3B3B423002A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46263B-01B5-4813-8552-A112BD15E1B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D6BA95-C644-4F85-B5B4-C9FDA383E57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480862-7396-4DFF-B9D3-97C2FEB422B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480862-7396-4DFF-B9D3-97C2FEB422B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480862-7396-4DFF-B9D3-97C2FEB422B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D6BA95-C644-4F85-B5B4-C9FDA383E57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D6BA95-C644-4F85-B5B4-C9FDA383E57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46263B-01B5-4813-8552-A112BD15E1B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30A260-5090-4043-8663-34F08B19ADC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FCD584-6197-4B1D-A48E-E156C51587F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D6BA95-C644-4F85-B5B4-C9FDA383E57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A2F6E-DD4A-4264-8F1E-7198C49F4E1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46263B-01B5-4813-8552-A112BD15E1B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1614971" y="2487329"/>
            <a:ext cx="2136935" cy="1217822"/>
          </a:xfrm>
          <a:custGeom>
            <a:avLst/>
            <a:gdLst>
              <a:gd name="connsiteX0" fmla="*/ 0 w 2136935"/>
              <a:gd name="connsiteY0" fmla="*/ 0 h 1217822"/>
              <a:gd name="connsiteX1" fmla="*/ 2136935 w 2136935"/>
              <a:gd name="connsiteY1" fmla="*/ 0 h 1217822"/>
              <a:gd name="connsiteX2" fmla="*/ 2136935 w 2136935"/>
              <a:gd name="connsiteY2" fmla="*/ 1217822 h 1217822"/>
              <a:gd name="connsiteX3" fmla="*/ 0 w 2136935"/>
              <a:gd name="connsiteY3" fmla="*/ 1217822 h 1217822"/>
            </a:gdLst>
            <a:ahLst/>
            <a:cxnLst>
              <a:cxn ang="0">
                <a:pos x="connsiteX0" y="connsiteY0"/>
              </a:cxn>
              <a:cxn ang="0">
                <a:pos x="connsiteX1" y="connsiteY1"/>
              </a:cxn>
              <a:cxn ang="0">
                <a:pos x="connsiteX2" y="connsiteY2"/>
              </a:cxn>
              <a:cxn ang="0">
                <a:pos x="connsiteX3" y="connsiteY3"/>
              </a:cxn>
            </a:cxnLst>
            <a:rect l="l" t="t" r="r" b="b"/>
            <a:pathLst>
              <a:path w="2136935" h="1217822">
                <a:moveTo>
                  <a:pt x="0" y="0"/>
                </a:moveTo>
                <a:lnTo>
                  <a:pt x="2136935" y="0"/>
                </a:lnTo>
                <a:lnTo>
                  <a:pt x="2136935" y="1217822"/>
                </a:lnTo>
                <a:lnTo>
                  <a:pt x="0" y="1217822"/>
                </a:lnTo>
                <a:close/>
              </a:path>
            </a:pathLst>
          </a:custGeom>
          <a:effectLst>
            <a:innerShdw blurRad="114300">
              <a:prstClr val="black"/>
            </a:innerShdw>
          </a:effectLst>
        </p:spPr>
        <p:txBody>
          <a:bodyPr wrap="square">
            <a:noAutofit/>
          </a:bodyPr>
          <a:lstStyle/>
          <a:p>
            <a:endParaRPr lang="zh-CN" altLang="en-US"/>
          </a:p>
        </p:txBody>
      </p:sp>
      <p:sp>
        <p:nvSpPr>
          <p:cNvPr id="12" name="图片占位符 11"/>
          <p:cNvSpPr>
            <a:spLocks noGrp="1"/>
          </p:cNvSpPr>
          <p:nvPr>
            <p:ph type="pic" sz="quarter" idx="11"/>
          </p:nvPr>
        </p:nvSpPr>
        <p:spPr>
          <a:xfrm>
            <a:off x="4432088" y="2050482"/>
            <a:ext cx="3348000" cy="1908000"/>
          </a:xfrm>
          <a:custGeom>
            <a:avLst/>
            <a:gdLst>
              <a:gd name="connsiteX0" fmla="*/ 0 w 3348000"/>
              <a:gd name="connsiteY0" fmla="*/ 0 h 1908000"/>
              <a:gd name="connsiteX1" fmla="*/ 3348000 w 3348000"/>
              <a:gd name="connsiteY1" fmla="*/ 0 h 1908000"/>
              <a:gd name="connsiteX2" fmla="*/ 3348000 w 3348000"/>
              <a:gd name="connsiteY2" fmla="*/ 1908000 h 1908000"/>
              <a:gd name="connsiteX3" fmla="*/ 0 w 3348000"/>
              <a:gd name="connsiteY3" fmla="*/ 1908000 h 1908000"/>
            </a:gdLst>
            <a:ahLst/>
            <a:cxnLst>
              <a:cxn ang="0">
                <a:pos x="connsiteX0" y="connsiteY0"/>
              </a:cxn>
              <a:cxn ang="0">
                <a:pos x="connsiteX1" y="connsiteY1"/>
              </a:cxn>
              <a:cxn ang="0">
                <a:pos x="connsiteX2" y="connsiteY2"/>
              </a:cxn>
              <a:cxn ang="0">
                <a:pos x="connsiteX3" y="connsiteY3"/>
              </a:cxn>
            </a:cxnLst>
            <a:rect l="l" t="t" r="r" b="b"/>
            <a:pathLst>
              <a:path w="3348000" h="1908000">
                <a:moveTo>
                  <a:pt x="0" y="0"/>
                </a:moveTo>
                <a:lnTo>
                  <a:pt x="3348000" y="0"/>
                </a:lnTo>
                <a:lnTo>
                  <a:pt x="3348000" y="1908000"/>
                </a:lnTo>
                <a:lnTo>
                  <a:pt x="0" y="1908000"/>
                </a:lnTo>
                <a:close/>
              </a:path>
            </a:pathLst>
          </a:custGeom>
          <a:effectLst>
            <a:innerShdw blurRad="114300">
              <a:prstClr val="black"/>
            </a:innerShdw>
          </a:effectLst>
        </p:spPr>
        <p:txBody>
          <a:bodyPr wrap="square">
            <a:noAutofit/>
          </a:bodyPr>
          <a:lstStyle/>
          <a:p>
            <a:endParaRPr lang="zh-CN" altLang="en-US"/>
          </a:p>
        </p:txBody>
      </p:sp>
      <p:sp>
        <p:nvSpPr>
          <p:cNvPr id="13" name="图片占位符 12"/>
          <p:cNvSpPr>
            <a:spLocks noGrp="1"/>
          </p:cNvSpPr>
          <p:nvPr>
            <p:ph type="pic" sz="quarter" idx="12"/>
          </p:nvPr>
        </p:nvSpPr>
        <p:spPr>
          <a:xfrm>
            <a:off x="8460271" y="2487329"/>
            <a:ext cx="2136935" cy="1217822"/>
          </a:xfrm>
          <a:custGeom>
            <a:avLst/>
            <a:gdLst>
              <a:gd name="connsiteX0" fmla="*/ 0 w 2136935"/>
              <a:gd name="connsiteY0" fmla="*/ 0 h 1217822"/>
              <a:gd name="connsiteX1" fmla="*/ 2136935 w 2136935"/>
              <a:gd name="connsiteY1" fmla="*/ 0 h 1217822"/>
              <a:gd name="connsiteX2" fmla="*/ 2136935 w 2136935"/>
              <a:gd name="connsiteY2" fmla="*/ 1217822 h 1217822"/>
              <a:gd name="connsiteX3" fmla="*/ 0 w 2136935"/>
              <a:gd name="connsiteY3" fmla="*/ 1217822 h 1217822"/>
            </a:gdLst>
            <a:ahLst/>
            <a:cxnLst>
              <a:cxn ang="0">
                <a:pos x="connsiteX0" y="connsiteY0"/>
              </a:cxn>
              <a:cxn ang="0">
                <a:pos x="connsiteX1" y="connsiteY1"/>
              </a:cxn>
              <a:cxn ang="0">
                <a:pos x="connsiteX2" y="connsiteY2"/>
              </a:cxn>
              <a:cxn ang="0">
                <a:pos x="connsiteX3" y="connsiteY3"/>
              </a:cxn>
            </a:cxnLst>
            <a:rect l="l" t="t" r="r" b="b"/>
            <a:pathLst>
              <a:path w="2136935" h="1217822">
                <a:moveTo>
                  <a:pt x="0" y="0"/>
                </a:moveTo>
                <a:lnTo>
                  <a:pt x="2136935" y="0"/>
                </a:lnTo>
                <a:lnTo>
                  <a:pt x="2136935" y="1217822"/>
                </a:lnTo>
                <a:lnTo>
                  <a:pt x="0" y="1217822"/>
                </a:lnTo>
                <a:close/>
              </a:path>
            </a:pathLst>
          </a:custGeom>
          <a:effectLst>
            <a:innerShdw blurRad="114300">
              <a:prstClr val="black"/>
            </a:innerShdw>
          </a:effectLst>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085364" y="3700880"/>
            <a:ext cx="5153701" cy="2008692"/>
          </a:xfrm>
          <a:custGeom>
            <a:avLst/>
            <a:gdLst>
              <a:gd name="connsiteX0" fmla="*/ 3282886 w 5153701"/>
              <a:gd name="connsiteY0" fmla="*/ 0 h 2008692"/>
              <a:gd name="connsiteX1" fmla="*/ 5153701 w 5153701"/>
              <a:gd name="connsiteY1" fmla="*/ 725628 h 2008692"/>
              <a:gd name="connsiteX2" fmla="*/ 1870815 w 5153701"/>
              <a:gd name="connsiteY2" fmla="*/ 2008692 h 2008692"/>
              <a:gd name="connsiteX3" fmla="*/ 0 w 5153701"/>
              <a:gd name="connsiteY3" fmla="*/ 1283064 h 2008692"/>
            </a:gdLst>
            <a:ahLst/>
            <a:cxnLst>
              <a:cxn ang="0">
                <a:pos x="connsiteX0" y="connsiteY0"/>
              </a:cxn>
              <a:cxn ang="0">
                <a:pos x="connsiteX1" y="connsiteY1"/>
              </a:cxn>
              <a:cxn ang="0">
                <a:pos x="connsiteX2" y="connsiteY2"/>
              </a:cxn>
              <a:cxn ang="0">
                <a:pos x="connsiteX3" y="connsiteY3"/>
              </a:cxn>
            </a:cxnLst>
            <a:rect l="l" t="t" r="r" b="b"/>
            <a:pathLst>
              <a:path w="5153701" h="2008692">
                <a:moveTo>
                  <a:pt x="3282886" y="0"/>
                </a:moveTo>
                <a:lnTo>
                  <a:pt x="5153701" y="725628"/>
                </a:lnTo>
                <a:lnTo>
                  <a:pt x="1870815" y="2008692"/>
                </a:lnTo>
                <a:lnTo>
                  <a:pt x="0" y="1283064"/>
                </a:lnTo>
                <a:close/>
              </a:path>
            </a:pathLst>
          </a:custGeom>
        </p:spPr>
        <p:txBody>
          <a:bodyPr wrap="square">
            <a:no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14" name="图片占位符 13"/>
          <p:cNvSpPr>
            <a:spLocks noGrp="1"/>
          </p:cNvSpPr>
          <p:nvPr>
            <p:ph type="pic" sz="quarter" idx="11"/>
          </p:nvPr>
        </p:nvSpPr>
        <p:spPr>
          <a:xfrm>
            <a:off x="1084716" y="1408114"/>
            <a:ext cx="2776084" cy="1478820"/>
          </a:xfrm>
          <a:custGeom>
            <a:avLst/>
            <a:gdLst>
              <a:gd name="connsiteX0" fmla="*/ 0 w 2776084"/>
              <a:gd name="connsiteY0" fmla="*/ 0 h 1478820"/>
              <a:gd name="connsiteX1" fmla="*/ 2776084 w 2776084"/>
              <a:gd name="connsiteY1" fmla="*/ 0 h 1478820"/>
              <a:gd name="connsiteX2" fmla="*/ 2776084 w 2776084"/>
              <a:gd name="connsiteY2" fmla="*/ 1478820 h 1478820"/>
              <a:gd name="connsiteX3" fmla="*/ 0 w 2776084"/>
              <a:gd name="connsiteY3" fmla="*/ 1478820 h 1478820"/>
            </a:gdLst>
            <a:ahLst/>
            <a:cxnLst>
              <a:cxn ang="0">
                <a:pos x="connsiteX0" y="connsiteY0"/>
              </a:cxn>
              <a:cxn ang="0">
                <a:pos x="connsiteX1" y="connsiteY1"/>
              </a:cxn>
              <a:cxn ang="0">
                <a:pos x="connsiteX2" y="connsiteY2"/>
              </a:cxn>
              <a:cxn ang="0">
                <a:pos x="connsiteX3" y="connsiteY3"/>
              </a:cxn>
            </a:cxnLst>
            <a:rect l="l" t="t" r="r" b="b"/>
            <a:pathLst>
              <a:path w="2776084" h="1478820">
                <a:moveTo>
                  <a:pt x="0" y="0"/>
                </a:moveTo>
                <a:lnTo>
                  <a:pt x="2776084" y="0"/>
                </a:lnTo>
                <a:lnTo>
                  <a:pt x="2776084" y="1478820"/>
                </a:lnTo>
                <a:lnTo>
                  <a:pt x="0" y="1478820"/>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1084716" y="3157903"/>
            <a:ext cx="2776084" cy="1478820"/>
          </a:xfrm>
          <a:custGeom>
            <a:avLst/>
            <a:gdLst>
              <a:gd name="connsiteX0" fmla="*/ 0 w 2776084"/>
              <a:gd name="connsiteY0" fmla="*/ 0 h 1478820"/>
              <a:gd name="connsiteX1" fmla="*/ 2776084 w 2776084"/>
              <a:gd name="connsiteY1" fmla="*/ 0 h 1478820"/>
              <a:gd name="connsiteX2" fmla="*/ 2776084 w 2776084"/>
              <a:gd name="connsiteY2" fmla="*/ 1478820 h 1478820"/>
              <a:gd name="connsiteX3" fmla="*/ 0 w 2776084"/>
              <a:gd name="connsiteY3" fmla="*/ 1478820 h 1478820"/>
            </a:gdLst>
            <a:ahLst/>
            <a:cxnLst>
              <a:cxn ang="0">
                <a:pos x="connsiteX0" y="connsiteY0"/>
              </a:cxn>
              <a:cxn ang="0">
                <a:pos x="connsiteX1" y="connsiteY1"/>
              </a:cxn>
              <a:cxn ang="0">
                <a:pos x="connsiteX2" y="connsiteY2"/>
              </a:cxn>
              <a:cxn ang="0">
                <a:pos x="connsiteX3" y="connsiteY3"/>
              </a:cxn>
            </a:cxnLst>
            <a:rect l="l" t="t" r="r" b="b"/>
            <a:pathLst>
              <a:path w="2776084" h="1478820">
                <a:moveTo>
                  <a:pt x="0" y="0"/>
                </a:moveTo>
                <a:lnTo>
                  <a:pt x="2776084" y="0"/>
                </a:lnTo>
                <a:lnTo>
                  <a:pt x="2776084" y="1478820"/>
                </a:lnTo>
                <a:lnTo>
                  <a:pt x="0" y="1478820"/>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1084716" y="4907693"/>
            <a:ext cx="2776084" cy="1478820"/>
          </a:xfrm>
          <a:custGeom>
            <a:avLst/>
            <a:gdLst>
              <a:gd name="connsiteX0" fmla="*/ 0 w 2776084"/>
              <a:gd name="connsiteY0" fmla="*/ 0 h 1478820"/>
              <a:gd name="connsiteX1" fmla="*/ 2776084 w 2776084"/>
              <a:gd name="connsiteY1" fmla="*/ 0 h 1478820"/>
              <a:gd name="connsiteX2" fmla="*/ 2776084 w 2776084"/>
              <a:gd name="connsiteY2" fmla="*/ 1478820 h 1478820"/>
              <a:gd name="connsiteX3" fmla="*/ 0 w 2776084"/>
              <a:gd name="connsiteY3" fmla="*/ 1478820 h 1478820"/>
            </a:gdLst>
            <a:ahLst/>
            <a:cxnLst>
              <a:cxn ang="0">
                <a:pos x="connsiteX0" y="connsiteY0"/>
              </a:cxn>
              <a:cxn ang="0">
                <a:pos x="connsiteX1" y="connsiteY1"/>
              </a:cxn>
              <a:cxn ang="0">
                <a:pos x="connsiteX2" y="connsiteY2"/>
              </a:cxn>
              <a:cxn ang="0">
                <a:pos x="connsiteX3" y="connsiteY3"/>
              </a:cxn>
            </a:cxnLst>
            <a:rect l="l" t="t" r="r" b="b"/>
            <a:pathLst>
              <a:path w="2776084" h="1478820">
                <a:moveTo>
                  <a:pt x="0" y="0"/>
                </a:moveTo>
                <a:lnTo>
                  <a:pt x="2776084" y="0"/>
                </a:lnTo>
                <a:lnTo>
                  <a:pt x="2776084" y="1478820"/>
                </a:lnTo>
                <a:lnTo>
                  <a:pt x="0" y="1478820"/>
                </a:lnTo>
                <a:close/>
              </a:path>
            </a:pathLst>
          </a:custGeom>
        </p:spPr>
        <p:txBody>
          <a:bodyPr wrap="square">
            <a:noAutofit/>
          </a:bodyPr>
          <a:lstStyle/>
          <a:p>
            <a:endParaRPr lang="zh-CN" altLang="en-US"/>
          </a:p>
        </p:txBody>
      </p:sp>
      <p:sp>
        <p:nvSpPr>
          <p:cNvPr id="6" name="图片占位符 5"/>
          <p:cNvSpPr>
            <a:spLocks noGrp="1"/>
          </p:cNvSpPr>
          <p:nvPr>
            <p:ph type="pic" sz="quarter" idx="10"/>
          </p:nvPr>
        </p:nvSpPr>
        <p:spPr>
          <a:xfrm>
            <a:off x="8291513" y="1408113"/>
            <a:ext cx="2844800" cy="4978400"/>
          </a:xfrm>
          <a:custGeom>
            <a:avLst/>
            <a:gdLst>
              <a:gd name="connsiteX0" fmla="*/ 0 w 2844800"/>
              <a:gd name="connsiteY0" fmla="*/ 0 h 4978400"/>
              <a:gd name="connsiteX1" fmla="*/ 2844800 w 2844800"/>
              <a:gd name="connsiteY1" fmla="*/ 0 h 4978400"/>
              <a:gd name="connsiteX2" fmla="*/ 2844800 w 2844800"/>
              <a:gd name="connsiteY2" fmla="*/ 4978400 h 4978400"/>
              <a:gd name="connsiteX3" fmla="*/ 0 w 2844800"/>
              <a:gd name="connsiteY3" fmla="*/ 4978400 h 4978400"/>
            </a:gdLst>
            <a:ahLst/>
            <a:cxnLst>
              <a:cxn ang="0">
                <a:pos x="connsiteX0" y="connsiteY0"/>
              </a:cxn>
              <a:cxn ang="0">
                <a:pos x="connsiteX1" y="connsiteY1"/>
              </a:cxn>
              <a:cxn ang="0">
                <a:pos x="connsiteX2" y="connsiteY2"/>
              </a:cxn>
              <a:cxn ang="0">
                <a:pos x="connsiteX3" y="connsiteY3"/>
              </a:cxn>
            </a:cxnLst>
            <a:rect l="l" t="t" r="r" b="b"/>
            <a:pathLst>
              <a:path w="2844800" h="4978400">
                <a:moveTo>
                  <a:pt x="0" y="0"/>
                </a:moveTo>
                <a:lnTo>
                  <a:pt x="2844800" y="0"/>
                </a:lnTo>
                <a:lnTo>
                  <a:pt x="2844800" y="4978400"/>
                </a:lnTo>
                <a:lnTo>
                  <a:pt x="0" y="4978400"/>
                </a:lnTo>
                <a:close/>
              </a:path>
            </a:pathLst>
          </a:cu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5141354" y="2920621"/>
            <a:ext cx="1909292" cy="3057098"/>
          </a:xfrm>
          <a:custGeom>
            <a:avLst/>
            <a:gdLst>
              <a:gd name="connsiteX0" fmla="*/ 0 w 1909292"/>
              <a:gd name="connsiteY0" fmla="*/ 0 h 3057098"/>
              <a:gd name="connsiteX1" fmla="*/ 1909292 w 1909292"/>
              <a:gd name="connsiteY1" fmla="*/ 0 h 3057098"/>
              <a:gd name="connsiteX2" fmla="*/ 1909292 w 1909292"/>
              <a:gd name="connsiteY2" fmla="*/ 3057098 h 3057098"/>
              <a:gd name="connsiteX3" fmla="*/ 0 w 1909292"/>
              <a:gd name="connsiteY3" fmla="*/ 3057098 h 3057098"/>
            </a:gdLst>
            <a:ahLst/>
            <a:cxnLst>
              <a:cxn ang="0">
                <a:pos x="connsiteX0" y="connsiteY0"/>
              </a:cxn>
              <a:cxn ang="0">
                <a:pos x="connsiteX1" y="connsiteY1"/>
              </a:cxn>
              <a:cxn ang="0">
                <a:pos x="connsiteX2" y="connsiteY2"/>
              </a:cxn>
              <a:cxn ang="0">
                <a:pos x="connsiteX3" y="connsiteY3"/>
              </a:cxn>
            </a:cxnLst>
            <a:rect l="l" t="t" r="r" b="b"/>
            <a:pathLst>
              <a:path w="1909292" h="3057098">
                <a:moveTo>
                  <a:pt x="0" y="0"/>
                </a:moveTo>
                <a:lnTo>
                  <a:pt x="1909292" y="0"/>
                </a:lnTo>
                <a:lnTo>
                  <a:pt x="1909292" y="3057098"/>
                </a:lnTo>
                <a:lnTo>
                  <a:pt x="0" y="3057098"/>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7184188" y="2920621"/>
            <a:ext cx="1909292" cy="3057098"/>
          </a:xfrm>
          <a:custGeom>
            <a:avLst/>
            <a:gdLst>
              <a:gd name="connsiteX0" fmla="*/ 0 w 1909292"/>
              <a:gd name="connsiteY0" fmla="*/ 0 h 3057098"/>
              <a:gd name="connsiteX1" fmla="*/ 1909292 w 1909292"/>
              <a:gd name="connsiteY1" fmla="*/ 0 h 3057098"/>
              <a:gd name="connsiteX2" fmla="*/ 1909292 w 1909292"/>
              <a:gd name="connsiteY2" fmla="*/ 3057098 h 3057098"/>
              <a:gd name="connsiteX3" fmla="*/ 0 w 1909292"/>
              <a:gd name="connsiteY3" fmla="*/ 3057098 h 3057098"/>
            </a:gdLst>
            <a:ahLst/>
            <a:cxnLst>
              <a:cxn ang="0">
                <a:pos x="connsiteX0" y="connsiteY0"/>
              </a:cxn>
              <a:cxn ang="0">
                <a:pos x="connsiteX1" y="connsiteY1"/>
              </a:cxn>
              <a:cxn ang="0">
                <a:pos x="connsiteX2" y="connsiteY2"/>
              </a:cxn>
              <a:cxn ang="0">
                <a:pos x="connsiteX3" y="connsiteY3"/>
              </a:cxn>
            </a:cxnLst>
            <a:rect l="l" t="t" r="r" b="b"/>
            <a:pathLst>
              <a:path w="1909292" h="3057098">
                <a:moveTo>
                  <a:pt x="0" y="0"/>
                </a:moveTo>
                <a:lnTo>
                  <a:pt x="1909292" y="0"/>
                </a:lnTo>
                <a:lnTo>
                  <a:pt x="1909292" y="3057098"/>
                </a:lnTo>
                <a:lnTo>
                  <a:pt x="0" y="3057098"/>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9227021" y="2920621"/>
            <a:ext cx="1909292" cy="3057098"/>
          </a:xfrm>
          <a:custGeom>
            <a:avLst/>
            <a:gdLst>
              <a:gd name="connsiteX0" fmla="*/ 0 w 1909292"/>
              <a:gd name="connsiteY0" fmla="*/ 0 h 3057098"/>
              <a:gd name="connsiteX1" fmla="*/ 1909292 w 1909292"/>
              <a:gd name="connsiteY1" fmla="*/ 0 h 3057098"/>
              <a:gd name="connsiteX2" fmla="*/ 1909292 w 1909292"/>
              <a:gd name="connsiteY2" fmla="*/ 3057098 h 3057098"/>
              <a:gd name="connsiteX3" fmla="*/ 0 w 1909292"/>
              <a:gd name="connsiteY3" fmla="*/ 3057098 h 3057098"/>
            </a:gdLst>
            <a:ahLst/>
            <a:cxnLst>
              <a:cxn ang="0">
                <a:pos x="connsiteX0" y="connsiteY0"/>
              </a:cxn>
              <a:cxn ang="0">
                <a:pos x="connsiteX1" y="connsiteY1"/>
              </a:cxn>
              <a:cxn ang="0">
                <a:pos x="connsiteX2" y="connsiteY2"/>
              </a:cxn>
              <a:cxn ang="0">
                <a:pos x="connsiteX3" y="connsiteY3"/>
              </a:cxn>
            </a:cxnLst>
            <a:rect l="l" t="t" r="r" b="b"/>
            <a:pathLst>
              <a:path w="1909292" h="3057098">
                <a:moveTo>
                  <a:pt x="0" y="0"/>
                </a:moveTo>
                <a:lnTo>
                  <a:pt x="1909292" y="0"/>
                </a:lnTo>
                <a:lnTo>
                  <a:pt x="1909292" y="3057098"/>
                </a:lnTo>
                <a:lnTo>
                  <a:pt x="0" y="3057098"/>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384788" y="2000127"/>
            <a:ext cx="1910200" cy="3342327"/>
          </a:xfrm>
          <a:custGeom>
            <a:avLst/>
            <a:gdLst>
              <a:gd name="connsiteX0" fmla="*/ 0 w 1910200"/>
              <a:gd name="connsiteY0" fmla="*/ 0 h 3342327"/>
              <a:gd name="connsiteX1" fmla="*/ 1910200 w 1910200"/>
              <a:gd name="connsiteY1" fmla="*/ 0 h 3342327"/>
              <a:gd name="connsiteX2" fmla="*/ 1910200 w 1910200"/>
              <a:gd name="connsiteY2" fmla="*/ 3342327 h 3342327"/>
              <a:gd name="connsiteX3" fmla="*/ 0 w 1910200"/>
              <a:gd name="connsiteY3" fmla="*/ 3342327 h 3342327"/>
            </a:gdLst>
            <a:ahLst/>
            <a:cxnLst>
              <a:cxn ang="0">
                <a:pos x="connsiteX0" y="connsiteY0"/>
              </a:cxn>
              <a:cxn ang="0">
                <a:pos x="connsiteX1" y="connsiteY1"/>
              </a:cxn>
              <a:cxn ang="0">
                <a:pos x="connsiteX2" y="connsiteY2"/>
              </a:cxn>
              <a:cxn ang="0">
                <a:pos x="connsiteX3" y="connsiteY3"/>
              </a:cxn>
            </a:cxnLst>
            <a:rect l="l" t="t" r="r" b="b"/>
            <a:pathLst>
              <a:path w="1910200" h="3342327">
                <a:moveTo>
                  <a:pt x="0" y="0"/>
                </a:moveTo>
                <a:lnTo>
                  <a:pt x="1910200" y="0"/>
                </a:lnTo>
                <a:lnTo>
                  <a:pt x="1910200" y="3342327"/>
                </a:lnTo>
                <a:lnTo>
                  <a:pt x="0" y="3342327"/>
                </a:ln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95326" y="1638300"/>
            <a:ext cx="6784975" cy="3962400"/>
          </a:xfrm>
          <a:custGeom>
            <a:avLst/>
            <a:gdLst>
              <a:gd name="connsiteX0" fmla="*/ 0 w 6784975"/>
              <a:gd name="connsiteY0" fmla="*/ 0 h 3962400"/>
              <a:gd name="connsiteX1" fmla="*/ 6784975 w 6784975"/>
              <a:gd name="connsiteY1" fmla="*/ 0 h 3962400"/>
              <a:gd name="connsiteX2" fmla="*/ 6784975 w 6784975"/>
              <a:gd name="connsiteY2" fmla="*/ 3962400 h 3962400"/>
              <a:gd name="connsiteX3" fmla="*/ 0 w 6784975"/>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6784975" h="3962400">
                <a:moveTo>
                  <a:pt x="0" y="0"/>
                </a:moveTo>
                <a:lnTo>
                  <a:pt x="6784975" y="0"/>
                </a:lnTo>
                <a:lnTo>
                  <a:pt x="6784975" y="3962400"/>
                </a:lnTo>
                <a:lnTo>
                  <a:pt x="0" y="3962400"/>
                </a:ln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8272675" y="2623037"/>
            <a:ext cx="1545300" cy="1545298"/>
          </a:xfrm>
          <a:custGeom>
            <a:avLst/>
            <a:gdLst>
              <a:gd name="connsiteX0" fmla="*/ 772650 w 1545300"/>
              <a:gd name="connsiteY0" fmla="*/ 0 h 1545298"/>
              <a:gd name="connsiteX1" fmla="*/ 1545300 w 1545300"/>
              <a:gd name="connsiteY1" fmla="*/ 772649 h 1545298"/>
              <a:gd name="connsiteX2" fmla="*/ 772650 w 1545300"/>
              <a:gd name="connsiteY2" fmla="*/ 1545298 h 1545298"/>
              <a:gd name="connsiteX3" fmla="*/ 0 w 1545300"/>
              <a:gd name="connsiteY3" fmla="*/ 772649 h 1545298"/>
              <a:gd name="connsiteX4" fmla="*/ 772650 w 1545300"/>
              <a:gd name="connsiteY4" fmla="*/ 0 h 154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00" h="1545298">
                <a:moveTo>
                  <a:pt x="772650" y="0"/>
                </a:moveTo>
                <a:cubicBezTo>
                  <a:pt x="1199373" y="0"/>
                  <a:pt x="1545300" y="345927"/>
                  <a:pt x="1545300" y="772649"/>
                </a:cubicBezTo>
                <a:cubicBezTo>
                  <a:pt x="1545300" y="1199371"/>
                  <a:pt x="1199373" y="1545298"/>
                  <a:pt x="772650" y="1545298"/>
                </a:cubicBezTo>
                <a:cubicBezTo>
                  <a:pt x="345927" y="1545298"/>
                  <a:pt x="0" y="1199371"/>
                  <a:pt x="0" y="772649"/>
                </a:cubicBezTo>
                <a:cubicBezTo>
                  <a:pt x="0" y="345927"/>
                  <a:pt x="345927" y="0"/>
                  <a:pt x="772650" y="0"/>
                </a:cubicBez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4515517" y="2237468"/>
            <a:ext cx="1469137" cy="1469138"/>
          </a:xfrm>
          <a:custGeom>
            <a:avLst/>
            <a:gdLst>
              <a:gd name="connsiteX0" fmla="*/ 0 w 1469137"/>
              <a:gd name="connsiteY0" fmla="*/ 0 h 1469138"/>
              <a:gd name="connsiteX1" fmla="*/ 1469137 w 1469137"/>
              <a:gd name="connsiteY1" fmla="*/ 0 h 1469138"/>
              <a:gd name="connsiteX2" fmla="*/ 1469137 w 1469137"/>
              <a:gd name="connsiteY2" fmla="*/ 1469138 h 1469138"/>
              <a:gd name="connsiteX3" fmla="*/ 0 w 1469137"/>
              <a:gd name="connsiteY3" fmla="*/ 1469138 h 1469138"/>
            </a:gdLst>
            <a:ahLst/>
            <a:cxnLst>
              <a:cxn ang="0">
                <a:pos x="connsiteX0" y="connsiteY0"/>
              </a:cxn>
              <a:cxn ang="0">
                <a:pos x="connsiteX1" y="connsiteY1"/>
              </a:cxn>
              <a:cxn ang="0">
                <a:pos x="connsiteX2" y="connsiteY2"/>
              </a:cxn>
              <a:cxn ang="0">
                <a:pos x="connsiteX3" y="connsiteY3"/>
              </a:cxn>
            </a:cxnLst>
            <a:rect l="l" t="t" r="r" b="b"/>
            <a:pathLst>
              <a:path w="1469137" h="1469138">
                <a:moveTo>
                  <a:pt x="0" y="0"/>
                </a:moveTo>
                <a:lnTo>
                  <a:pt x="1469137" y="0"/>
                </a:lnTo>
                <a:lnTo>
                  <a:pt x="1469137" y="1469138"/>
                </a:lnTo>
                <a:lnTo>
                  <a:pt x="0" y="1469138"/>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6207348" y="2237468"/>
            <a:ext cx="1469137" cy="1469138"/>
          </a:xfrm>
          <a:custGeom>
            <a:avLst/>
            <a:gdLst>
              <a:gd name="connsiteX0" fmla="*/ 0 w 1469137"/>
              <a:gd name="connsiteY0" fmla="*/ 0 h 1469138"/>
              <a:gd name="connsiteX1" fmla="*/ 1469137 w 1469137"/>
              <a:gd name="connsiteY1" fmla="*/ 0 h 1469138"/>
              <a:gd name="connsiteX2" fmla="*/ 1469137 w 1469137"/>
              <a:gd name="connsiteY2" fmla="*/ 1469138 h 1469138"/>
              <a:gd name="connsiteX3" fmla="*/ 0 w 1469137"/>
              <a:gd name="connsiteY3" fmla="*/ 1469138 h 1469138"/>
            </a:gdLst>
            <a:ahLst/>
            <a:cxnLst>
              <a:cxn ang="0">
                <a:pos x="connsiteX0" y="connsiteY0"/>
              </a:cxn>
              <a:cxn ang="0">
                <a:pos x="connsiteX1" y="connsiteY1"/>
              </a:cxn>
              <a:cxn ang="0">
                <a:pos x="connsiteX2" y="connsiteY2"/>
              </a:cxn>
              <a:cxn ang="0">
                <a:pos x="connsiteX3" y="connsiteY3"/>
              </a:cxn>
            </a:cxnLst>
            <a:rect l="l" t="t" r="r" b="b"/>
            <a:pathLst>
              <a:path w="1469137" h="1469138">
                <a:moveTo>
                  <a:pt x="0" y="0"/>
                </a:moveTo>
                <a:lnTo>
                  <a:pt x="1469137" y="0"/>
                </a:lnTo>
                <a:lnTo>
                  <a:pt x="1469137" y="1469138"/>
                </a:lnTo>
                <a:lnTo>
                  <a:pt x="0" y="1469138"/>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4515517" y="3872120"/>
            <a:ext cx="1469137" cy="1469138"/>
          </a:xfrm>
          <a:custGeom>
            <a:avLst/>
            <a:gdLst>
              <a:gd name="connsiteX0" fmla="*/ 0 w 1469137"/>
              <a:gd name="connsiteY0" fmla="*/ 0 h 1469138"/>
              <a:gd name="connsiteX1" fmla="*/ 1469137 w 1469137"/>
              <a:gd name="connsiteY1" fmla="*/ 0 h 1469138"/>
              <a:gd name="connsiteX2" fmla="*/ 1469137 w 1469137"/>
              <a:gd name="connsiteY2" fmla="*/ 1469138 h 1469138"/>
              <a:gd name="connsiteX3" fmla="*/ 0 w 1469137"/>
              <a:gd name="connsiteY3" fmla="*/ 1469138 h 1469138"/>
            </a:gdLst>
            <a:ahLst/>
            <a:cxnLst>
              <a:cxn ang="0">
                <a:pos x="connsiteX0" y="connsiteY0"/>
              </a:cxn>
              <a:cxn ang="0">
                <a:pos x="connsiteX1" y="connsiteY1"/>
              </a:cxn>
              <a:cxn ang="0">
                <a:pos x="connsiteX2" y="connsiteY2"/>
              </a:cxn>
              <a:cxn ang="0">
                <a:pos x="connsiteX3" y="connsiteY3"/>
              </a:cxn>
            </a:cxnLst>
            <a:rect l="l" t="t" r="r" b="b"/>
            <a:pathLst>
              <a:path w="1469137" h="1469138">
                <a:moveTo>
                  <a:pt x="0" y="0"/>
                </a:moveTo>
                <a:lnTo>
                  <a:pt x="1469137" y="0"/>
                </a:lnTo>
                <a:lnTo>
                  <a:pt x="1469137" y="1469138"/>
                </a:lnTo>
                <a:lnTo>
                  <a:pt x="0" y="1469138"/>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6207348" y="3872120"/>
            <a:ext cx="1469137" cy="1469138"/>
          </a:xfrm>
          <a:custGeom>
            <a:avLst/>
            <a:gdLst>
              <a:gd name="connsiteX0" fmla="*/ 0 w 1469137"/>
              <a:gd name="connsiteY0" fmla="*/ 0 h 1469138"/>
              <a:gd name="connsiteX1" fmla="*/ 1469137 w 1469137"/>
              <a:gd name="connsiteY1" fmla="*/ 0 h 1469138"/>
              <a:gd name="connsiteX2" fmla="*/ 1469137 w 1469137"/>
              <a:gd name="connsiteY2" fmla="*/ 1469138 h 1469138"/>
              <a:gd name="connsiteX3" fmla="*/ 0 w 1469137"/>
              <a:gd name="connsiteY3" fmla="*/ 1469138 h 1469138"/>
            </a:gdLst>
            <a:ahLst/>
            <a:cxnLst>
              <a:cxn ang="0">
                <a:pos x="connsiteX0" y="connsiteY0"/>
              </a:cxn>
              <a:cxn ang="0">
                <a:pos x="connsiteX1" y="connsiteY1"/>
              </a:cxn>
              <a:cxn ang="0">
                <a:pos x="connsiteX2" y="connsiteY2"/>
              </a:cxn>
              <a:cxn ang="0">
                <a:pos x="connsiteX3" y="connsiteY3"/>
              </a:cxn>
            </a:cxnLst>
            <a:rect l="l" t="t" r="r" b="b"/>
            <a:pathLst>
              <a:path w="1469137" h="1469138">
                <a:moveTo>
                  <a:pt x="0" y="0"/>
                </a:moveTo>
                <a:lnTo>
                  <a:pt x="1469137" y="0"/>
                </a:lnTo>
                <a:lnTo>
                  <a:pt x="1469137" y="1469138"/>
                </a:lnTo>
                <a:lnTo>
                  <a:pt x="0" y="1469138"/>
                </a:lnTo>
                <a:close/>
              </a:path>
            </a:pathLst>
          </a:custGeom>
        </p:spPr>
        <p:txBody>
          <a:bodyPr wrap="square">
            <a:noAutofit/>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13" name="图片占位符 12"/>
          <p:cNvSpPr>
            <a:spLocks noGrp="1"/>
          </p:cNvSpPr>
          <p:nvPr>
            <p:ph type="pic" sz="quarter" idx="13"/>
          </p:nvPr>
        </p:nvSpPr>
        <p:spPr>
          <a:xfrm>
            <a:off x="6096000" y="1985963"/>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6096000" y="3992563"/>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1055688" y="1985963"/>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1055688" y="3992563"/>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AA4D43CE-1CD2-4561-835D-0F16B1ACDBC0}"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901371" y="2148115"/>
            <a:ext cx="1712686" cy="1712686"/>
          </a:xfrm>
          <a:custGeom>
            <a:avLst/>
            <a:gdLst>
              <a:gd name="connsiteX0" fmla="*/ 856343 w 1712686"/>
              <a:gd name="connsiteY0" fmla="*/ 0 h 1712686"/>
              <a:gd name="connsiteX1" fmla="*/ 1712686 w 1712686"/>
              <a:gd name="connsiteY1" fmla="*/ 856343 h 1712686"/>
              <a:gd name="connsiteX2" fmla="*/ 856343 w 1712686"/>
              <a:gd name="connsiteY2" fmla="*/ 1712686 h 1712686"/>
              <a:gd name="connsiteX3" fmla="*/ 0 w 1712686"/>
              <a:gd name="connsiteY3" fmla="*/ 856343 h 1712686"/>
              <a:gd name="connsiteX4" fmla="*/ 856343 w 1712686"/>
              <a:gd name="connsiteY4" fmla="*/ 0 h 171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686" h="1712686">
                <a:moveTo>
                  <a:pt x="856343" y="0"/>
                </a:moveTo>
                <a:cubicBezTo>
                  <a:pt x="1329288" y="0"/>
                  <a:pt x="1712686" y="383398"/>
                  <a:pt x="1712686" y="856343"/>
                </a:cubicBezTo>
                <a:cubicBezTo>
                  <a:pt x="1712686" y="1329288"/>
                  <a:pt x="1329288" y="1712686"/>
                  <a:pt x="856343" y="1712686"/>
                </a:cubicBezTo>
                <a:cubicBezTo>
                  <a:pt x="383398" y="1712686"/>
                  <a:pt x="0" y="1329288"/>
                  <a:pt x="0" y="856343"/>
                </a:cubicBezTo>
                <a:cubicBezTo>
                  <a:pt x="0" y="383398"/>
                  <a:pt x="383398" y="0"/>
                  <a:pt x="856343" y="0"/>
                </a:cubicBezTo>
                <a:close/>
              </a:path>
            </a:pathLst>
          </a:custGeom>
          <a:ln w="57150">
            <a:solidFill>
              <a:schemeClr val="accent2"/>
            </a:solidFill>
          </a:ln>
        </p:spPr>
        <p:txBody>
          <a:bodyPr wrap="square">
            <a:noAutofit/>
          </a:bodyPr>
          <a:lstStyle>
            <a:lvl1pPr>
              <a:defRPr lang="zh-CN" altLang="en-US"/>
            </a:lvl1pPr>
          </a:lstStyle>
          <a:p>
            <a:pPr lvl="0"/>
            <a:endParaRPr lang="zh-CN" altLang="en-US" dirty="0"/>
          </a:p>
        </p:txBody>
      </p:sp>
      <p:sp>
        <p:nvSpPr>
          <p:cNvPr id="11" name="图片占位符 10"/>
          <p:cNvSpPr>
            <a:spLocks noGrp="1"/>
          </p:cNvSpPr>
          <p:nvPr>
            <p:ph type="pic" sz="quarter" idx="11"/>
          </p:nvPr>
        </p:nvSpPr>
        <p:spPr>
          <a:xfrm>
            <a:off x="5239657" y="2148115"/>
            <a:ext cx="1712686" cy="1712686"/>
          </a:xfrm>
          <a:custGeom>
            <a:avLst/>
            <a:gdLst>
              <a:gd name="connsiteX0" fmla="*/ 856343 w 1712686"/>
              <a:gd name="connsiteY0" fmla="*/ 0 h 1712686"/>
              <a:gd name="connsiteX1" fmla="*/ 1712686 w 1712686"/>
              <a:gd name="connsiteY1" fmla="*/ 856343 h 1712686"/>
              <a:gd name="connsiteX2" fmla="*/ 856343 w 1712686"/>
              <a:gd name="connsiteY2" fmla="*/ 1712686 h 1712686"/>
              <a:gd name="connsiteX3" fmla="*/ 0 w 1712686"/>
              <a:gd name="connsiteY3" fmla="*/ 856343 h 1712686"/>
              <a:gd name="connsiteX4" fmla="*/ 856343 w 1712686"/>
              <a:gd name="connsiteY4" fmla="*/ 0 h 171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686" h="1712686">
                <a:moveTo>
                  <a:pt x="856343" y="0"/>
                </a:moveTo>
                <a:cubicBezTo>
                  <a:pt x="1329288" y="0"/>
                  <a:pt x="1712686" y="383398"/>
                  <a:pt x="1712686" y="856343"/>
                </a:cubicBezTo>
                <a:cubicBezTo>
                  <a:pt x="1712686" y="1329288"/>
                  <a:pt x="1329288" y="1712686"/>
                  <a:pt x="856343" y="1712686"/>
                </a:cubicBezTo>
                <a:cubicBezTo>
                  <a:pt x="383398" y="1712686"/>
                  <a:pt x="0" y="1329288"/>
                  <a:pt x="0" y="856343"/>
                </a:cubicBezTo>
                <a:cubicBezTo>
                  <a:pt x="0" y="383398"/>
                  <a:pt x="383398" y="0"/>
                  <a:pt x="856343" y="0"/>
                </a:cubicBezTo>
                <a:close/>
              </a:path>
            </a:pathLst>
          </a:custGeom>
          <a:ln w="57150">
            <a:solidFill>
              <a:schemeClr val="accent2"/>
            </a:solidFill>
          </a:ln>
        </p:spPr>
        <p:txBody>
          <a:bodyPr wrap="square">
            <a:noAutofit/>
          </a:bodyPr>
          <a:lstStyle>
            <a:lvl1pPr>
              <a:defRPr lang="zh-CN" altLang="en-US"/>
            </a:lvl1pPr>
          </a:lstStyle>
          <a:p>
            <a:pPr lvl="0"/>
            <a:endParaRPr lang="zh-CN" altLang="en-US"/>
          </a:p>
        </p:txBody>
      </p:sp>
      <p:sp>
        <p:nvSpPr>
          <p:cNvPr id="12" name="图片占位符 11"/>
          <p:cNvSpPr>
            <a:spLocks noGrp="1"/>
          </p:cNvSpPr>
          <p:nvPr>
            <p:ph type="pic" sz="quarter" idx="12"/>
          </p:nvPr>
        </p:nvSpPr>
        <p:spPr>
          <a:xfrm>
            <a:off x="8577943" y="2148115"/>
            <a:ext cx="1712686" cy="1712686"/>
          </a:xfrm>
          <a:custGeom>
            <a:avLst/>
            <a:gdLst>
              <a:gd name="connsiteX0" fmla="*/ 856343 w 1712686"/>
              <a:gd name="connsiteY0" fmla="*/ 0 h 1712686"/>
              <a:gd name="connsiteX1" fmla="*/ 1712686 w 1712686"/>
              <a:gd name="connsiteY1" fmla="*/ 856343 h 1712686"/>
              <a:gd name="connsiteX2" fmla="*/ 856343 w 1712686"/>
              <a:gd name="connsiteY2" fmla="*/ 1712686 h 1712686"/>
              <a:gd name="connsiteX3" fmla="*/ 0 w 1712686"/>
              <a:gd name="connsiteY3" fmla="*/ 856343 h 1712686"/>
              <a:gd name="connsiteX4" fmla="*/ 856343 w 1712686"/>
              <a:gd name="connsiteY4" fmla="*/ 0 h 171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686" h="1712686">
                <a:moveTo>
                  <a:pt x="856343" y="0"/>
                </a:moveTo>
                <a:cubicBezTo>
                  <a:pt x="1329288" y="0"/>
                  <a:pt x="1712686" y="383398"/>
                  <a:pt x="1712686" y="856343"/>
                </a:cubicBezTo>
                <a:cubicBezTo>
                  <a:pt x="1712686" y="1329288"/>
                  <a:pt x="1329288" y="1712686"/>
                  <a:pt x="856343" y="1712686"/>
                </a:cubicBezTo>
                <a:cubicBezTo>
                  <a:pt x="383398" y="1712686"/>
                  <a:pt x="0" y="1329288"/>
                  <a:pt x="0" y="856343"/>
                </a:cubicBezTo>
                <a:cubicBezTo>
                  <a:pt x="0" y="383398"/>
                  <a:pt x="383398" y="0"/>
                  <a:pt x="856343" y="0"/>
                </a:cubicBezTo>
                <a:close/>
              </a:path>
            </a:pathLst>
          </a:custGeom>
          <a:ln w="57150">
            <a:solidFill>
              <a:schemeClr val="accent2"/>
            </a:solidFill>
          </a:ln>
        </p:spPr>
        <p:txBody>
          <a:bodyPr wrap="square">
            <a:noAutofit/>
          </a:bodyPr>
          <a:lstStyle>
            <a:lvl1pPr>
              <a:defRPr lang="zh-CN" altLang="en-US"/>
            </a:lvl1pPr>
          </a:lstStyle>
          <a:p>
            <a:pPr lvl="0"/>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874713" y="2612571"/>
            <a:ext cx="4176258" cy="2496458"/>
          </a:xfrm>
          <a:custGeom>
            <a:avLst/>
            <a:gdLst>
              <a:gd name="connsiteX0" fmla="*/ 0 w 4176258"/>
              <a:gd name="connsiteY0" fmla="*/ 0 h 2496458"/>
              <a:gd name="connsiteX1" fmla="*/ 4176258 w 4176258"/>
              <a:gd name="connsiteY1" fmla="*/ 0 h 2496458"/>
              <a:gd name="connsiteX2" fmla="*/ 4176258 w 4176258"/>
              <a:gd name="connsiteY2" fmla="*/ 2496458 h 2496458"/>
              <a:gd name="connsiteX3" fmla="*/ 0 w 4176258"/>
              <a:gd name="connsiteY3" fmla="*/ 2496458 h 2496458"/>
            </a:gdLst>
            <a:ahLst/>
            <a:cxnLst>
              <a:cxn ang="0">
                <a:pos x="connsiteX0" y="connsiteY0"/>
              </a:cxn>
              <a:cxn ang="0">
                <a:pos x="connsiteX1" y="connsiteY1"/>
              </a:cxn>
              <a:cxn ang="0">
                <a:pos x="connsiteX2" y="connsiteY2"/>
              </a:cxn>
              <a:cxn ang="0">
                <a:pos x="connsiteX3" y="connsiteY3"/>
              </a:cxn>
            </a:cxnLst>
            <a:rect l="l" t="t" r="r" b="b"/>
            <a:pathLst>
              <a:path w="4176258" h="2496458">
                <a:moveTo>
                  <a:pt x="0" y="0"/>
                </a:moveTo>
                <a:lnTo>
                  <a:pt x="4176258" y="0"/>
                </a:lnTo>
                <a:lnTo>
                  <a:pt x="4176258" y="2496458"/>
                </a:lnTo>
                <a:lnTo>
                  <a:pt x="0" y="2496458"/>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audio1.wav"/><Relationship Id="rId2" Type="http://schemas.openxmlformats.org/officeDocument/2006/relationships/audio" Target="../media/audio1.wav"/><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4.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9" Type="http://schemas.openxmlformats.org/officeDocument/2006/relationships/image" Target="../media/image6.png"/><Relationship Id="rId8" Type="http://schemas.microsoft.com/office/2007/relationships/hdphoto" Target="../media/image29.wdp"/><Relationship Id="rId7" Type="http://schemas.openxmlformats.org/officeDocument/2006/relationships/image" Target="../media/image28.png"/><Relationship Id="rId6" Type="http://schemas.microsoft.com/office/2007/relationships/hdphoto" Target="../media/image27.wdp"/><Relationship Id="rId5" Type="http://schemas.openxmlformats.org/officeDocument/2006/relationships/image" Target="../media/image26.png"/><Relationship Id="rId4" Type="http://schemas.microsoft.com/office/2007/relationships/hdphoto" Target="../media/image25.wdp"/><Relationship Id="rId3" Type="http://schemas.openxmlformats.org/officeDocument/2006/relationships/image" Target="../media/image24.png"/><Relationship Id="rId2" Type="http://schemas.microsoft.com/office/2007/relationships/hdphoto" Target="../media/image23.wdp"/><Relationship Id="rId11" Type="http://schemas.openxmlformats.org/officeDocument/2006/relationships/notesSlide" Target="../notesSlides/notesSlide13.xml"/><Relationship Id="rId10" Type="http://schemas.openxmlformats.org/officeDocument/2006/relationships/slideLayout" Target="../slideLayouts/slideLayout6.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8.xml"/><Relationship Id="rId7" Type="http://schemas.openxmlformats.org/officeDocument/2006/relationships/image" Target="../media/image6.png"/><Relationship Id="rId6" Type="http://schemas.microsoft.com/office/2007/relationships/hdphoto" Target="../media/image35.wdp"/><Relationship Id="rId5" Type="http://schemas.openxmlformats.org/officeDocument/2006/relationships/image" Target="../media/image34.png"/><Relationship Id="rId4" Type="http://schemas.microsoft.com/office/2007/relationships/hdphoto" Target="../media/image33.wdp"/><Relationship Id="rId3" Type="http://schemas.openxmlformats.org/officeDocument/2006/relationships/image" Target="../media/image32.png"/><Relationship Id="rId2" Type="http://schemas.microsoft.com/office/2007/relationships/hdphoto" Target="../media/image31.wdp"/><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9.xml"/><Relationship Id="rId3" Type="http://schemas.openxmlformats.org/officeDocument/2006/relationships/image" Target="../media/image6.png"/><Relationship Id="rId2" Type="http://schemas.microsoft.com/office/2007/relationships/hdphoto" Target="../media/image38.wdp"/><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openxmlformats.org/officeDocument/2006/relationships/image" Target="../media/image39.jpe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xml"/><Relationship Id="rId2" Type="http://schemas.openxmlformats.org/officeDocument/2006/relationships/image" Target="../media/image40.jpe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chart" Target="../charts/chart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5632"/>
          <a:stretch>
            <a:fillRect/>
          </a:stretch>
        </p:blipFill>
        <p:spPr>
          <a:xfrm>
            <a:off x="3048000" y="193942"/>
            <a:ext cx="6527800" cy="6482956"/>
          </a:xfrm>
          <a:prstGeom prst="rect">
            <a:avLst/>
          </a:prstGeom>
        </p:spPr>
      </p:pic>
      <p:sp>
        <p:nvSpPr>
          <p:cNvPr id="3" name="矩形 2"/>
          <p:cNvSpPr/>
          <p:nvPr/>
        </p:nvSpPr>
        <p:spPr>
          <a:xfrm>
            <a:off x="4157007" y="2720439"/>
            <a:ext cx="3877986" cy="830997"/>
          </a:xfrm>
          <a:prstGeom prst="rect">
            <a:avLst/>
          </a:prstGeom>
        </p:spPr>
        <p:txBody>
          <a:bodyPr wrap="none">
            <a:spAutoFit/>
            <a:scene3d>
              <a:camera prst="orthographicFront"/>
              <a:lightRig rig="threePt" dir="t"/>
            </a:scene3d>
            <a:sp3d contourW="12700"/>
          </a:bodyPr>
          <a:lstStyle/>
          <a:p>
            <a:pPr algn="ctr"/>
            <a:r>
              <a:rPr lang="zh-CN" altLang="en-US" sz="4800" b="1" dirty="0">
                <a:solidFill>
                  <a:schemeClr val="bg1"/>
                </a:solidFill>
              </a:rPr>
              <a:t>活动策划方案</a:t>
            </a:r>
            <a:endParaRPr lang="zh-CN" altLang="en-US" sz="4800" b="1" dirty="0">
              <a:solidFill>
                <a:schemeClr val="bg1"/>
              </a:solidFill>
            </a:endParaRPr>
          </a:p>
        </p:txBody>
      </p:sp>
      <p:sp>
        <p:nvSpPr>
          <p:cNvPr id="4" name="矩形 3"/>
          <p:cNvSpPr/>
          <p:nvPr/>
        </p:nvSpPr>
        <p:spPr>
          <a:xfrm>
            <a:off x="4343755" y="2393612"/>
            <a:ext cx="3504486" cy="307777"/>
          </a:xfrm>
          <a:prstGeom prst="rect">
            <a:avLst/>
          </a:prstGeom>
        </p:spPr>
        <p:txBody>
          <a:bodyPr wrap="none">
            <a:spAutoFit/>
            <a:scene3d>
              <a:camera prst="orthographicFront"/>
              <a:lightRig rig="threePt" dir="t"/>
            </a:scene3d>
            <a:sp3d contourW="12700"/>
          </a:bodyPr>
          <a:lstStyle/>
          <a:p>
            <a:pPr algn="ctr"/>
            <a:r>
              <a:rPr lang="zh-CN" altLang="en-US" sz="1400" b="1" dirty="0">
                <a:solidFill>
                  <a:schemeClr val="bg1"/>
                </a:solidFill>
              </a:rPr>
              <a:t>广告策划 </a:t>
            </a:r>
            <a:r>
              <a:rPr lang="en-US" altLang="zh-CN" sz="1400" b="1" dirty="0">
                <a:solidFill>
                  <a:schemeClr val="bg1"/>
                </a:solidFill>
              </a:rPr>
              <a:t>/ </a:t>
            </a:r>
            <a:r>
              <a:rPr lang="zh-CN" altLang="en-US" sz="1400" b="1" dirty="0">
                <a:solidFill>
                  <a:schemeClr val="bg1"/>
                </a:solidFill>
              </a:rPr>
              <a:t>公关策划 </a:t>
            </a:r>
            <a:r>
              <a:rPr lang="en-US" altLang="zh-CN" sz="1400" b="1" dirty="0">
                <a:solidFill>
                  <a:schemeClr val="bg1"/>
                </a:solidFill>
              </a:rPr>
              <a:t>/ </a:t>
            </a:r>
            <a:r>
              <a:rPr lang="zh-CN" altLang="en-US" sz="1400" b="1" dirty="0">
                <a:solidFill>
                  <a:schemeClr val="bg1"/>
                </a:solidFill>
              </a:rPr>
              <a:t>组织方案 </a:t>
            </a:r>
            <a:r>
              <a:rPr lang="en-US" altLang="zh-CN" sz="1400" b="1" dirty="0">
                <a:solidFill>
                  <a:schemeClr val="bg1"/>
                </a:solidFill>
              </a:rPr>
              <a:t>/ </a:t>
            </a:r>
            <a:r>
              <a:rPr lang="zh-CN" altLang="en-US" sz="1400" b="1" dirty="0">
                <a:solidFill>
                  <a:schemeClr val="bg1"/>
                </a:solidFill>
              </a:rPr>
              <a:t>会务安排</a:t>
            </a:r>
            <a:endParaRPr lang="zh-CN" altLang="en-US" sz="1400" b="1" dirty="0">
              <a:solidFill>
                <a:schemeClr val="bg1"/>
              </a:solidFill>
            </a:endParaRPr>
          </a:p>
        </p:txBody>
      </p:sp>
      <p:grpSp>
        <p:nvGrpSpPr>
          <p:cNvPr id="26" name="组合 25"/>
          <p:cNvGrpSpPr/>
          <p:nvPr/>
        </p:nvGrpSpPr>
        <p:grpSpPr>
          <a:xfrm>
            <a:off x="5285519" y="4553339"/>
            <a:ext cx="1620958" cy="337163"/>
            <a:chOff x="5285519" y="4553339"/>
            <a:chExt cx="1620958" cy="337163"/>
          </a:xfrm>
        </p:grpSpPr>
        <p:sp>
          <p:nvSpPr>
            <p:cNvPr id="5" name="圆角矩形 4"/>
            <p:cNvSpPr/>
            <p:nvPr/>
          </p:nvSpPr>
          <p:spPr>
            <a:xfrm>
              <a:off x="5305425" y="4553339"/>
              <a:ext cx="1581150" cy="33716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285519" y="4568032"/>
              <a:ext cx="1620958" cy="307777"/>
            </a:xfrm>
            <a:prstGeom prst="rect">
              <a:avLst/>
            </a:prstGeom>
          </p:spPr>
          <p:txBody>
            <a:bodyPr wrap="none">
              <a:spAutoFit/>
              <a:scene3d>
                <a:camera prst="orthographicFront"/>
                <a:lightRig rig="threePt" dir="t"/>
              </a:scene3d>
              <a:sp3d contourW="12700"/>
            </a:bodyPr>
            <a:lstStyle/>
            <a:p>
              <a:pPr algn="ctr"/>
              <a:r>
                <a:rPr lang="zh-CN" altLang="en-US" sz="1400" b="1" dirty="0">
                  <a:solidFill>
                    <a:srgbClr val="27AAB8"/>
                  </a:solidFill>
                </a:rPr>
                <a:t>部门：校园成长营</a:t>
              </a:r>
              <a:endParaRPr lang="zh-CN" altLang="en-US" sz="1400" b="1" dirty="0">
                <a:solidFill>
                  <a:srgbClr val="27AAB8"/>
                </a:solidFill>
              </a:endParaRPr>
            </a:p>
          </p:txBody>
        </p:sp>
      </p:grpSp>
      <p:sp>
        <p:nvSpPr>
          <p:cNvPr id="7" name="文本框 6"/>
          <p:cNvSpPr txBox="1"/>
          <p:nvPr/>
        </p:nvSpPr>
        <p:spPr>
          <a:xfrm>
            <a:off x="4343755" y="3579946"/>
            <a:ext cx="3504486" cy="618631"/>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solidFill>
                <a:latin typeface="+mj-ea"/>
                <a:ea typeface="+mj-ea"/>
              </a:rPr>
              <a:t>The user can demonstrate on a projector or computer, or print the presentation and make it into a film to be used in a wider field</a:t>
            </a:r>
            <a:endParaRPr lang="en-US" altLang="zh-CN" sz="1000" dirty="0">
              <a:solidFill>
                <a:schemeClr val="bg1"/>
              </a:solidFill>
              <a:latin typeface="+mj-ea"/>
              <a:ea typeface="+mj-ea"/>
            </a:endParaRPr>
          </a:p>
        </p:txBody>
      </p:sp>
      <p:grpSp>
        <p:nvGrpSpPr>
          <p:cNvPr id="13" name="组合 12"/>
          <p:cNvGrpSpPr/>
          <p:nvPr/>
        </p:nvGrpSpPr>
        <p:grpSpPr>
          <a:xfrm>
            <a:off x="11630026" y="2700337"/>
            <a:ext cx="131274" cy="1457326"/>
            <a:chOff x="1009650" y="523874"/>
            <a:chExt cx="257175" cy="2855001"/>
          </a:xfrm>
        </p:grpSpPr>
        <p:sp>
          <p:nvSpPr>
            <p:cNvPr id="8" name="椭圆 7"/>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唯美动人浪漫场景短视频配乐">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78356" y="-520650"/>
            <a:ext cx="1041300" cy="1041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hold" display="0">
                  <p:stCondLst>
                    <p:cond delay="indefinite"/>
                  </p:stCondLst>
                  <p:endCondLst>
                    <p:cond evt="onStopAudio" delay="0">
                      <p:tgtEl>
                        <p:sldTgt/>
                      </p:tgtEl>
                    </p:cond>
                  </p:endCondLst>
                </p:cTn>
                <p:tgtEl>
                  <p:spTgt spid="15"/>
                </p:tgtEl>
              </p:cMediaNode>
            </p:audio>
          </p:childTnLst>
        </p:cTn>
      </p:par>
    </p:tnLst>
    <p:bldLst>
      <p:bldP spid="3" grpId="0"/>
      <p:bldP spid="4"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004254" y="4761589"/>
            <a:ext cx="10313033" cy="1209737"/>
            <a:chOff x="5252099" y="3071453"/>
            <a:chExt cx="10313033" cy="1209737"/>
          </a:xfrm>
        </p:grpSpPr>
        <p:sp>
          <p:nvSpPr>
            <p:cNvPr id="15" name="文本框 14"/>
            <p:cNvSpPr txBox="1"/>
            <p:nvPr/>
          </p:nvSpPr>
          <p:spPr>
            <a:xfrm>
              <a:off x="5252100" y="3071453"/>
              <a:ext cx="1723549" cy="400110"/>
            </a:xfrm>
            <a:prstGeom prst="rect">
              <a:avLst/>
            </a:prstGeom>
            <a:noFill/>
          </p:spPr>
          <p:txBody>
            <a:bodyPr wrap="none" rtlCol="0">
              <a:spAutoFit/>
              <a:scene3d>
                <a:camera prst="orthographicFront"/>
                <a:lightRig rig="threePt" dir="t"/>
              </a:scene3d>
              <a:sp3d contourW="12700"/>
            </a:bodyPr>
            <a:lstStyle/>
            <a:p>
              <a:r>
                <a:rPr lang="zh-CN" altLang="en-US" sz="2000" b="1" dirty="0">
                  <a:solidFill>
                    <a:schemeClr val="tx1">
                      <a:lumMod val="75000"/>
                      <a:lumOff val="25000"/>
                    </a:schemeClr>
                  </a:solidFill>
                  <a:latin typeface="+mj-ea"/>
                  <a:ea typeface="+mj-ea"/>
                </a:rPr>
                <a:t>奖项设置说明</a:t>
              </a:r>
              <a:endParaRPr lang="zh-CN" altLang="en-US" sz="2000" b="1" dirty="0">
                <a:solidFill>
                  <a:schemeClr val="tx1">
                    <a:lumMod val="75000"/>
                    <a:lumOff val="25000"/>
                  </a:schemeClr>
                </a:solidFill>
                <a:latin typeface="+mj-ea"/>
                <a:ea typeface="+mj-ea"/>
              </a:endParaRPr>
            </a:p>
          </p:txBody>
        </p:sp>
        <p:sp>
          <p:nvSpPr>
            <p:cNvPr id="16" name="文本框 15"/>
            <p:cNvSpPr txBox="1"/>
            <p:nvPr/>
          </p:nvSpPr>
          <p:spPr>
            <a:xfrm>
              <a:off x="5252099" y="3450193"/>
              <a:ext cx="10313033" cy="830997"/>
            </a:xfrm>
            <a:prstGeom prst="rect">
              <a:avLst/>
            </a:prstGeom>
            <a:noFill/>
          </p:spPr>
          <p:txBody>
            <a:bodyPr wrap="square" rtlCol="0">
              <a:spAutoFit/>
              <a:scene3d>
                <a:camera prst="orthographicFront"/>
                <a:lightRig rig="threePt" dir="t"/>
              </a:scene3d>
              <a:sp3d contourW="12700"/>
            </a:bodyPr>
            <a:lstStyle/>
            <a:p>
              <a:pPr lvl="0"/>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 a </a:t>
              </a:r>
              <a:r>
                <a:rPr lang="en-US" altLang="zh-CN" sz="1600" dirty="0" err="1">
                  <a:solidFill>
                    <a:prstClr val="white">
                      <a:lumMod val="50000"/>
                    </a:prstClr>
                  </a:solidFill>
                  <a:latin typeface="Agency FB" panose="020B0503020202020204" pitchFamily="34" charset="0"/>
                  <a:ea typeface="时尚中黑简体" panose="01010104010101010101" pitchFamily="2" charset="-122"/>
                </a:rPr>
                <a:t>filmThe</a:t>
              </a:r>
              <a:r>
                <a:rPr lang="en-US" altLang="zh-CN" sz="1600" dirty="0">
                  <a:solidFill>
                    <a:prstClr val="white">
                      <a:lumMod val="50000"/>
                    </a:prstClr>
                  </a:solidFill>
                  <a:latin typeface="Agency FB" panose="020B0503020202020204" pitchFamily="34" charset="0"/>
                  <a:ea typeface="时尚中黑简体" panose="01010104010101010101" pitchFamily="2" charset="-122"/>
                </a:rPr>
                <a:t> user can demonstrate on a projector or computer, or print the presentation and make it into a </a:t>
              </a:r>
              <a:r>
                <a:rPr lang="en-US" altLang="zh-CN" sz="1600" dirty="0" err="1">
                  <a:solidFill>
                    <a:prstClr val="white">
                      <a:lumMod val="50000"/>
                    </a:prstClr>
                  </a:solidFill>
                  <a:latin typeface="Agency FB" panose="020B0503020202020204" pitchFamily="34" charset="0"/>
                  <a:ea typeface="时尚中黑简体" panose="01010104010101010101" pitchFamily="2" charset="-122"/>
                </a:rPr>
                <a:t>filmThe</a:t>
              </a:r>
              <a:r>
                <a:rPr lang="en-US" altLang="zh-CN" sz="1600" dirty="0">
                  <a:solidFill>
                    <a:prstClr val="white">
                      <a:lumMod val="50000"/>
                    </a:prstClr>
                  </a:solidFill>
                  <a:latin typeface="Agency FB" panose="020B0503020202020204" pitchFamily="34" charset="0"/>
                  <a:ea typeface="时尚中黑简体" panose="01010104010101010101" pitchFamily="2" charset="-122"/>
                </a:rPr>
                <a:t> user can demonstrate on a projector or computer, or print the presentation and make it into a </a:t>
              </a:r>
              <a:r>
                <a:rPr lang="en-US" altLang="zh-CN" sz="1600" dirty="0" err="1">
                  <a:solidFill>
                    <a:prstClr val="white">
                      <a:lumMod val="50000"/>
                    </a:prstClr>
                  </a:solidFill>
                  <a:latin typeface="Agency FB" panose="020B0503020202020204" pitchFamily="34" charset="0"/>
                  <a:ea typeface="时尚中黑简体" panose="01010104010101010101" pitchFamily="2" charset="-122"/>
                </a:rPr>
                <a:t>filmThe</a:t>
              </a:r>
              <a:r>
                <a:rPr lang="en-US" altLang="zh-CN" sz="1600" dirty="0">
                  <a:solidFill>
                    <a:prstClr val="white">
                      <a:lumMod val="50000"/>
                    </a:prstClr>
                  </a:solidFill>
                  <a:latin typeface="Agency FB" panose="020B0503020202020204" pitchFamily="34" charset="0"/>
                  <a:ea typeface="时尚中黑简体" panose="01010104010101010101" pitchFamily="2" charset="-122"/>
                </a:rPr>
                <a:t> user can demonstrate on a projector or computer, or print the presentation and make it into a film</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grpSp>
        <p:nvGrpSpPr>
          <p:cNvPr id="13" name="组合 12"/>
          <p:cNvGrpSpPr/>
          <p:nvPr/>
        </p:nvGrpSpPr>
        <p:grpSpPr>
          <a:xfrm>
            <a:off x="2249523" y="2002070"/>
            <a:ext cx="931362" cy="1577962"/>
            <a:chOff x="3605364" y="1960593"/>
            <a:chExt cx="1933273" cy="3275453"/>
          </a:xfrm>
          <a:effectLst/>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05364" y="1960593"/>
              <a:ext cx="1933273" cy="3275453"/>
            </a:xfrm>
            <a:prstGeom prst="rect">
              <a:avLst/>
            </a:prstGeom>
          </p:spPr>
        </p:pic>
        <p:sp>
          <p:nvSpPr>
            <p:cNvPr id="18" name="任意多边形 17"/>
            <p:cNvSpPr/>
            <p:nvPr/>
          </p:nvSpPr>
          <p:spPr>
            <a:xfrm>
              <a:off x="4583492" y="2297562"/>
              <a:ext cx="841496" cy="1920009"/>
            </a:xfrm>
            <a:custGeom>
              <a:avLst/>
              <a:gdLst>
                <a:gd name="connsiteX0" fmla="*/ 0 w 841495"/>
                <a:gd name="connsiteY0" fmla="*/ 0 h 1920008"/>
                <a:gd name="connsiteX1" fmla="*/ 841495 w 841495"/>
                <a:gd name="connsiteY1" fmla="*/ 0 h 1920008"/>
                <a:gd name="connsiteX2" fmla="*/ 841495 w 841495"/>
                <a:gd name="connsiteY2" fmla="*/ 1920008 h 1920008"/>
              </a:gdLst>
              <a:ahLst/>
              <a:cxnLst>
                <a:cxn ang="0">
                  <a:pos x="connsiteX0" y="connsiteY0"/>
                </a:cxn>
                <a:cxn ang="0">
                  <a:pos x="connsiteX1" y="connsiteY1"/>
                </a:cxn>
                <a:cxn ang="0">
                  <a:pos x="connsiteX2" y="connsiteY2"/>
                </a:cxn>
              </a:cxnLst>
              <a:rect l="l" t="t" r="r" b="b"/>
              <a:pathLst>
                <a:path w="841495" h="1920008">
                  <a:moveTo>
                    <a:pt x="0" y="0"/>
                  </a:moveTo>
                  <a:lnTo>
                    <a:pt x="841495" y="0"/>
                  </a:lnTo>
                  <a:lnTo>
                    <a:pt x="841495" y="1920008"/>
                  </a:lnTo>
                  <a:close/>
                </a:path>
              </a:pathLst>
            </a:custGeom>
            <a:gradFill flip="none" rotWithShape="1">
              <a:gsLst>
                <a:gs pos="0">
                  <a:schemeClr val="bg1">
                    <a:alpha val="30000"/>
                  </a:schemeClr>
                </a:gs>
                <a:gs pos="62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4626527" y="1714934"/>
            <a:ext cx="3024336" cy="1769386"/>
            <a:chOff x="664749" y="2230735"/>
            <a:chExt cx="3963734" cy="2318981"/>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749" y="2230735"/>
              <a:ext cx="3963734" cy="2318981"/>
            </a:xfrm>
            <a:prstGeom prst="rect">
              <a:avLst/>
            </a:prstGeom>
          </p:spPr>
        </p:pic>
        <p:sp>
          <p:nvSpPr>
            <p:cNvPr id="22" name="矩形 13"/>
            <p:cNvSpPr/>
            <p:nvPr/>
          </p:nvSpPr>
          <p:spPr>
            <a:xfrm>
              <a:off x="3016509" y="2383135"/>
              <a:ext cx="1095910" cy="1824608"/>
            </a:xfrm>
            <a:custGeom>
              <a:avLst/>
              <a:gdLst/>
              <a:ahLst/>
              <a:cxnLst/>
              <a:rect l="l" t="t" r="r" b="b"/>
              <a:pathLst>
                <a:path w="1095910" h="1824608">
                  <a:moveTo>
                    <a:pt x="0" y="0"/>
                  </a:moveTo>
                  <a:lnTo>
                    <a:pt x="1095910" y="0"/>
                  </a:lnTo>
                  <a:lnTo>
                    <a:pt x="1095910" y="1824608"/>
                  </a:lnTo>
                  <a:lnTo>
                    <a:pt x="1084499" y="1824608"/>
                  </a:lnTo>
                  <a:close/>
                </a:path>
              </a:pathLst>
            </a:custGeom>
            <a:gradFill>
              <a:gsLst>
                <a:gs pos="0">
                  <a:schemeClr val="bg1">
                    <a:alpha val="37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2490" y="2120188"/>
            <a:ext cx="1482966" cy="996058"/>
          </a:xfrm>
          <a:prstGeom prst="rect">
            <a:avLst/>
          </a:prstGeom>
        </p:spPr>
      </p:pic>
      <p:sp>
        <p:nvSpPr>
          <p:cNvPr id="4" name="圆角矩形 3"/>
          <p:cNvSpPr/>
          <p:nvPr/>
        </p:nvSpPr>
        <p:spPr>
          <a:xfrm>
            <a:off x="1986542" y="3748756"/>
            <a:ext cx="1457325" cy="36670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5367337" y="3748756"/>
            <a:ext cx="1457325" cy="3667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8748131" y="3748756"/>
            <a:ext cx="1457325" cy="36670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2353565" y="3779680"/>
            <a:ext cx="723276" cy="307777"/>
          </a:xfrm>
          <a:prstGeom prst="rect">
            <a:avLst/>
          </a:prstGeom>
          <a:noFill/>
        </p:spPr>
        <p:txBody>
          <a:bodyPr wrap="none" rtlCol="0">
            <a:spAutoFit/>
            <a:scene3d>
              <a:camera prst="orthographicFront"/>
              <a:lightRig rig="threePt" dir="t"/>
            </a:scene3d>
            <a:sp3d contourW="12700"/>
          </a:bodyPr>
          <a:lstStyle/>
          <a:p>
            <a:pPr algn="ctr"/>
            <a:r>
              <a:rPr lang="zh-CN" altLang="en-US" sz="1400" b="1" dirty="0">
                <a:solidFill>
                  <a:schemeClr val="bg1"/>
                </a:solidFill>
                <a:latin typeface="+mj-ea"/>
                <a:ea typeface="+mj-ea"/>
              </a:rPr>
              <a:t>二等奖</a:t>
            </a:r>
            <a:endParaRPr lang="zh-CN" altLang="en-US" sz="1400" b="1" dirty="0">
              <a:solidFill>
                <a:schemeClr val="bg1"/>
              </a:solidFill>
              <a:latin typeface="+mj-ea"/>
              <a:ea typeface="+mj-ea"/>
            </a:endParaRPr>
          </a:p>
        </p:txBody>
      </p:sp>
      <p:sp>
        <p:nvSpPr>
          <p:cNvPr id="29" name="文本框 28"/>
          <p:cNvSpPr txBox="1"/>
          <p:nvPr/>
        </p:nvSpPr>
        <p:spPr>
          <a:xfrm>
            <a:off x="5734362" y="3779680"/>
            <a:ext cx="723276" cy="307777"/>
          </a:xfrm>
          <a:prstGeom prst="rect">
            <a:avLst/>
          </a:prstGeom>
          <a:noFill/>
        </p:spPr>
        <p:txBody>
          <a:bodyPr wrap="none" rtlCol="0">
            <a:spAutoFit/>
            <a:scene3d>
              <a:camera prst="orthographicFront"/>
              <a:lightRig rig="threePt" dir="t"/>
            </a:scene3d>
            <a:sp3d contourW="12700"/>
          </a:bodyPr>
          <a:lstStyle/>
          <a:p>
            <a:pPr algn="ctr"/>
            <a:r>
              <a:rPr lang="zh-CN" altLang="en-US" sz="1400" b="1" dirty="0">
                <a:solidFill>
                  <a:schemeClr val="bg1"/>
                </a:solidFill>
                <a:latin typeface="+mj-ea"/>
                <a:ea typeface="+mj-ea"/>
              </a:rPr>
              <a:t>一等奖</a:t>
            </a:r>
            <a:endParaRPr lang="zh-CN" altLang="en-US" sz="1400" b="1" dirty="0">
              <a:solidFill>
                <a:schemeClr val="bg1"/>
              </a:solidFill>
              <a:latin typeface="+mj-ea"/>
              <a:ea typeface="+mj-ea"/>
            </a:endParaRPr>
          </a:p>
        </p:txBody>
      </p:sp>
      <p:sp>
        <p:nvSpPr>
          <p:cNvPr id="30" name="文本框 29"/>
          <p:cNvSpPr txBox="1"/>
          <p:nvPr/>
        </p:nvSpPr>
        <p:spPr>
          <a:xfrm>
            <a:off x="9115155" y="3779680"/>
            <a:ext cx="723276" cy="307777"/>
          </a:xfrm>
          <a:prstGeom prst="rect">
            <a:avLst/>
          </a:prstGeom>
          <a:noFill/>
        </p:spPr>
        <p:txBody>
          <a:bodyPr wrap="none" rtlCol="0">
            <a:spAutoFit/>
            <a:scene3d>
              <a:camera prst="orthographicFront"/>
              <a:lightRig rig="threePt" dir="t"/>
            </a:scene3d>
            <a:sp3d contourW="12700"/>
          </a:bodyPr>
          <a:lstStyle/>
          <a:p>
            <a:pPr algn="ctr"/>
            <a:r>
              <a:rPr lang="zh-CN" altLang="en-US" sz="1400" b="1" dirty="0">
                <a:solidFill>
                  <a:schemeClr val="bg1"/>
                </a:solidFill>
                <a:latin typeface="+mj-ea"/>
                <a:ea typeface="+mj-ea"/>
              </a:rPr>
              <a:t>三等奖</a:t>
            </a:r>
            <a:endParaRPr lang="zh-CN" altLang="en-US" sz="1400" b="1" dirty="0">
              <a:solidFill>
                <a:schemeClr val="bg1"/>
              </a:solidFill>
              <a:latin typeface="+mj-ea"/>
              <a:ea typeface="+mj-ea"/>
            </a:endParaRPr>
          </a:p>
        </p:txBody>
      </p:sp>
      <p:sp>
        <p:nvSpPr>
          <p:cNvPr id="6" name="矩形 5"/>
          <p:cNvSpPr/>
          <p:nvPr/>
        </p:nvSpPr>
        <p:spPr>
          <a:xfrm>
            <a:off x="4944881" y="4189198"/>
            <a:ext cx="2302233" cy="276999"/>
          </a:xfrm>
          <a:prstGeom prst="rect">
            <a:avLst/>
          </a:prstGeom>
          <a:noFill/>
        </p:spPr>
        <p:txBody>
          <a:bodyPr wrap="none" rtlCol="0">
            <a:spAutoFit/>
            <a:scene3d>
              <a:camera prst="orthographicFront"/>
              <a:lightRig rig="threePt" dir="t"/>
            </a:scene3d>
            <a:sp3d contourW="12700"/>
          </a:bodyPr>
          <a:lstStyle/>
          <a:p>
            <a:pPr algn="ctr"/>
            <a:r>
              <a:rPr lang="zh-CN" altLang="en-US" sz="1200" dirty="0">
                <a:solidFill>
                  <a:schemeClr val="tx1">
                    <a:lumMod val="75000"/>
                    <a:lumOff val="25000"/>
                  </a:schemeClr>
                </a:solidFill>
                <a:ea typeface="+mj-ea"/>
              </a:rPr>
              <a:t>价值</a:t>
            </a:r>
            <a:r>
              <a:rPr lang="en-US" altLang="zh-CN" sz="1200" dirty="0">
                <a:solidFill>
                  <a:schemeClr val="tx1">
                    <a:lumMod val="75000"/>
                    <a:lumOff val="25000"/>
                  </a:schemeClr>
                </a:solidFill>
                <a:ea typeface="+mj-ea"/>
              </a:rPr>
              <a:t>5000</a:t>
            </a:r>
            <a:r>
              <a:rPr lang="zh-CN" altLang="en-US" sz="1200" dirty="0">
                <a:solidFill>
                  <a:schemeClr val="tx1">
                    <a:lumMod val="75000"/>
                    <a:lumOff val="25000"/>
                  </a:schemeClr>
                </a:solidFill>
                <a:ea typeface="+mj-ea"/>
              </a:rPr>
              <a:t>元笔记本电脑（</a:t>
            </a:r>
            <a:r>
              <a:rPr lang="en-US" altLang="zh-CN" sz="1200" dirty="0">
                <a:solidFill>
                  <a:schemeClr val="tx1">
                    <a:lumMod val="75000"/>
                    <a:lumOff val="25000"/>
                  </a:schemeClr>
                </a:solidFill>
                <a:ea typeface="+mj-ea"/>
              </a:rPr>
              <a:t>1</a:t>
            </a:r>
            <a:r>
              <a:rPr lang="zh-CN" altLang="en-US" sz="1200" dirty="0">
                <a:solidFill>
                  <a:schemeClr val="tx1">
                    <a:lumMod val="75000"/>
                    <a:lumOff val="25000"/>
                  </a:schemeClr>
                </a:solidFill>
                <a:ea typeface="+mj-ea"/>
              </a:rPr>
              <a:t>名）</a:t>
            </a:r>
            <a:endParaRPr lang="zh-CN" altLang="en-US" sz="1200" dirty="0">
              <a:solidFill>
                <a:schemeClr val="tx1">
                  <a:lumMod val="75000"/>
                  <a:lumOff val="25000"/>
                </a:schemeClr>
              </a:solidFill>
              <a:ea typeface="+mj-ea"/>
            </a:endParaRPr>
          </a:p>
        </p:txBody>
      </p:sp>
      <p:sp>
        <p:nvSpPr>
          <p:cNvPr id="31" name="矩形 30"/>
          <p:cNvSpPr/>
          <p:nvPr/>
        </p:nvSpPr>
        <p:spPr>
          <a:xfrm>
            <a:off x="1795720" y="4189198"/>
            <a:ext cx="1838965" cy="276999"/>
          </a:xfrm>
          <a:prstGeom prst="rect">
            <a:avLst/>
          </a:prstGeom>
          <a:noFill/>
        </p:spPr>
        <p:txBody>
          <a:bodyPr wrap="none" rtlCol="0">
            <a:spAutoFit/>
            <a:scene3d>
              <a:camera prst="orthographicFront"/>
              <a:lightRig rig="threePt" dir="t"/>
            </a:scene3d>
            <a:sp3d contourW="12700"/>
          </a:bodyPr>
          <a:lstStyle/>
          <a:p>
            <a:pPr algn="ctr"/>
            <a:r>
              <a:rPr lang="zh-CN" altLang="en-US" sz="1200" dirty="0">
                <a:solidFill>
                  <a:schemeClr val="tx1">
                    <a:lumMod val="75000"/>
                    <a:lumOff val="25000"/>
                  </a:schemeClr>
                </a:solidFill>
                <a:ea typeface="+mj-ea"/>
              </a:rPr>
              <a:t>价值</a:t>
            </a:r>
            <a:r>
              <a:rPr lang="en-US" altLang="zh-CN" sz="1200" dirty="0">
                <a:solidFill>
                  <a:schemeClr val="tx1">
                    <a:lumMod val="75000"/>
                    <a:lumOff val="25000"/>
                  </a:schemeClr>
                </a:solidFill>
                <a:ea typeface="+mj-ea"/>
              </a:rPr>
              <a:t>3000</a:t>
            </a:r>
            <a:r>
              <a:rPr lang="zh-CN" altLang="en-US" sz="1200" dirty="0">
                <a:solidFill>
                  <a:schemeClr val="tx1">
                    <a:lumMod val="75000"/>
                    <a:lumOff val="25000"/>
                  </a:schemeClr>
                </a:solidFill>
                <a:ea typeface="+mj-ea"/>
              </a:rPr>
              <a:t>元</a:t>
            </a:r>
            <a:r>
              <a:rPr lang="en-US" altLang="zh-CN" sz="1200" dirty="0">
                <a:solidFill>
                  <a:schemeClr val="tx1">
                    <a:lumMod val="75000"/>
                    <a:lumOff val="25000"/>
                  </a:schemeClr>
                </a:solidFill>
                <a:ea typeface="+mj-ea"/>
              </a:rPr>
              <a:t>iPad</a:t>
            </a:r>
            <a:r>
              <a:rPr lang="zh-CN" altLang="en-US" sz="1200" dirty="0">
                <a:solidFill>
                  <a:schemeClr val="tx1">
                    <a:lumMod val="75000"/>
                    <a:lumOff val="25000"/>
                  </a:schemeClr>
                </a:solidFill>
                <a:ea typeface="+mj-ea"/>
              </a:rPr>
              <a:t>（</a:t>
            </a:r>
            <a:r>
              <a:rPr lang="en-US" altLang="zh-CN" sz="1200" dirty="0">
                <a:solidFill>
                  <a:schemeClr val="tx1">
                    <a:lumMod val="75000"/>
                    <a:lumOff val="25000"/>
                  </a:schemeClr>
                </a:solidFill>
                <a:ea typeface="+mj-ea"/>
              </a:rPr>
              <a:t>3</a:t>
            </a:r>
            <a:r>
              <a:rPr lang="zh-CN" altLang="en-US" sz="1200" dirty="0">
                <a:solidFill>
                  <a:schemeClr val="tx1">
                    <a:lumMod val="75000"/>
                    <a:lumOff val="25000"/>
                  </a:schemeClr>
                </a:solidFill>
                <a:ea typeface="+mj-ea"/>
              </a:rPr>
              <a:t>名）</a:t>
            </a:r>
            <a:endParaRPr lang="zh-CN" altLang="en-US" sz="1200" dirty="0">
              <a:solidFill>
                <a:schemeClr val="tx1">
                  <a:lumMod val="75000"/>
                  <a:lumOff val="25000"/>
                </a:schemeClr>
              </a:solidFill>
              <a:ea typeface="+mj-ea"/>
            </a:endParaRPr>
          </a:p>
        </p:txBody>
      </p:sp>
      <p:sp>
        <p:nvSpPr>
          <p:cNvPr id="32" name="矩形 31"/>
          <p:cNvSpPr/>
          <p:nvPr/>
        </p:nvSpPr>
        <p:spPr>
          <a:xfrm>
            <a:off x="8402620" y="4189198"/>
            <a:ext cx="2148344" cy="276999"/>
          </a:xfrm>
          <a:prstGeom prst="rect">
            <a:avLst/>
          </a:prstGeom>
          <a:noFill/>
        </p:spPr>
        <p:txBody>
          <a:bodyPr wrap="none" rtlCol="0">
            <a:spAutoFit/>
            <a:scene3d>
              <a:camera prst="orthographicFront"/>
              <a:lightRig rig="threePt" dir="t"/>
            </a:scene3d>
            <a:sp3d contourW="12700"/>
          </a:bodyPr>
          <a:lstStyle/>
          <a:p>
            <a:pPr algn="ctr"/>
            <a:r>
              <a:rPr lang="zh-CN" altLang="en-US" sz="1200" dirty="0">
                <a:solidFill>
                  <a:schemeClr val="tx1">
                    <a:lumMod val="75000"/>
                    <a:lumOff val="25000"/>
                  </a:schemeClr>
                </a:solidFill>
                <a:ea typeface="+mj-ea"/>
              </a:rPr>
              <a:t>价值</a:t>
            </a:r>
            <a:r>
              <a:rPr lang="en-US" altLang="zh-CN" sz="1200" dirty="0">
                <a:solidFill>
                  <a:schemeClr val="tx1">
                    <a:lumMod val="75000"/>
                    <a:lumOff val="25000"/>
                  </a:schemeClr>
                </a:solidFill>
                <a:ea typeface="+mj-ea"/>
              </a:rPr>
              <a:t>1800</a:t>
            </a:r>
            <a:r>
              <a:rPr lang="zh-CN" altLang="en-US" sz="1200" dirty="0">
                <a:solidFill>
                  <a:schemeClr val="tx1">
                    <a:lumMod val="75000"/>
                    <a:lumOff val="25000"/>
                  </a:schemeClr>
                </a:solidFill>
                <a:ea typeface="+mj-ea"/>
              </a:rPr>
              <a:t>元数码相机（</a:t>
            </a:r>
            <a:r>
              <a:rPr lang="en-US" altLang="zh-CN" sz="1200" dirty="0">
                <a:solidFill>
                  <a:schemeClr val="tx1">
                    <a:lumMod val="75000"/>
                    <a:lumOff val="25000"/>
                  </a:schemeClr>
                </a:solidFill>
                <a:ea typeface="+mj-ea"/>
              </a:rPr>
              <a:t>5</a:t>
            </a:r>
            <a:r>
              <a:rPr lang="zh-CN" altLang="en-US" sz="1200" dirty="0">
                <a:solidFill>
                  <a:schemeClr val="tx1">
                    <a:lumMod val="75000"/>
                    <a:lumOff val="25000"/>
                  </a:schemeClr>
                </a:solidFill>
                <a:ea typeface="+mj-ea"/>
              </a:rPr>
              <a:t>名）</a:t>
            </a:r>
            <a:endParaRPr lang="zh-CN" altLang="en-US" sz="1200" dirty="0">
              <a:solidFill>
                <a:schemeClr val="tx1">
                  <a:lumMod val="75000"/>
                  <a:lumOff val="25000"/>
                </a:schemeClr>
              </a:solidFill>
              <a:ea typeface="+mj-ea"/>
            </a:endParaRP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34" name="组合 33"/>
          <p:cNvGrpSpPr/>
          <p:nvPr/>
        </p:nvGrpSpPr>
        <p:grpSpPr>
          <a:xfrm>
            <a:off x="1471606" y="382260"/>
            <a:ext cx="3504486" cy="701048"/>
            <a:chOff x="1481131" y="353685"/>
            <a:chExt cx="3504486" cy="701048"/>
          </a:xfrm>
        </p:grpSpPr>
        <p:sp>
          <p:nvSpPr>
            <p:cNvPr id="35" name="矩形 34"/>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活动内容构成</a:t>
              </a:r>
              <a:endParaRPr lang="zh-CN" altLang="en-US" sz="2800" b="1" dirty="0">
                <a:solidFill>
                  <a:schemeClr val="accent1"/>
                </a:solidFill>
              </a:endParaRPr>
            </a:p>
          </p:txBody>
        </p:sp>
        <p:sp>
          <p:nvSpPr>
            <p:cNvPr id="36" name="文本框 35"/>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37" name="组合 36"/>
          <p:cNvGrpSpPr/>
          <p:nvPr/>
        </p:nvGrpSpPr>
        <p:grpSpPr>
          <a:xfrm rot="16200000">
            <a:off x="6030363" y="5795962"/>
            <a:ext cx="131274" cy="1457326"/>
            <a:chOff x="1009650" y="523874"/>
            <a:chExt cx="257175" cy="2855001"/>
          </a:xfrm>
        </p:grpSpPr>
        <p:sp>
          <p:nvSpPr>
            <p:cNvPr id="38" name="椭圆 37"/>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02</a:t>
            </a:r>
            <a:endParaRPr lang="zh-CN" altLang="en-US" sz="2000" b="1" dirty="0">
              <a:solidFill>
                <a:schemeClr val="bg1"/>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1000"/>
                                        <p:tgtEl>
                                          <p:spTgt spid="30"/>
                                        </p:tgtEl>
                                      </p:cBhvr>
                                    </p:animEffect>
                                    <p:anim calcmode="lin" valueType="num">
                                      <p:cBhvr>
                                        <p:cTn id="45" dur="1000" fill="hold"/>
                                        <p:tgtEl>
                                          <p:spTgt spid="30"/>
                                        </p:tgtEl>
                                        <p:attrNameLst>
                                          <p:attrName>ppt_x</p:attrName>
                                        </p:attrNameLst>
                                      </p:cBhvr>
                                      <p:tavLst>
                                        <p:tav tm="0">
                                          <p:val>
                                            <p:strVal val="#ppt_x"/>
                                          </p:val>
                                        </p:tav>
                                        <p:tav tm="100000">
                                          <p:val>
                                            <p:strVal val="#ppt_x"/>
                                          </p:val>
                                        </p:tav>
                                      </p:tavLst>
                                    </p:anim>
                                    <p:anim calcmode="lin" valueType="num">
                                      <p:cBhvr>
                                        <p:cTn id="46" dur="1000" fill="hold"/>
                                        <p:tgtEl>
                                          <p:spTgt spid="3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1000"/>
                                        <p:tgtEl>
                                          <p:spTgt spid="31"/>
                                        </p:tgtEl>
                                      </p:cBhvr>
                                    </p:animEffect>
                                    <p:anim calcmode="lin" valueType="num">
                                      <p:cBhvr>
                                        <p:cTn id="55" dur="1000" fill="hold"/>
                                        <p:tgtEl>
                                          <p:spTgt spid="31"/>
                                        </p:tgtEl>
                                        <p:attrNameLst>
                                          <p:attrName>ppt_x</p:attrName>
                                        </p:attrNameLst>
                                      </p:cBhvr>
                                      <p:tavLst>
                                        <p:tav tm="0">
                                          <p:val>
                                            <p:strVal val="#ppt_x"/>
                                          </p:val>
                                        </p:tav>
                                        <p:tav tm="100000">
                                          <p:val>
                                            <p:strVal val="#ppt_x"/>
                                          </p:val>
                                        </p:tav>
                                      </p:tavLst>
                                    </p:anim>
                                    <p:anim calcmode="lin" valueType="num">
                                      <p:cBhvr>
                                        <p:cTn id="56" dur="1000" fill="hold"/>
                                        <p:tgtEl>
                                          <p:spTgt spid="3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1000"/>
                                        <p:tgtEl>
                                          <p:spTgt spid="32"/>
                                        </p:tgtEl>
                                      </p:cBhvr>
                                    </p:animEffect>
                                    <p:anim calcmode="lin" valueType="num">
                                      <p:cBhvr>
                                        <p:cTn id="60" dur="1000" fill="hold"/>
                                        <p:tgtEl>
                                          <p:spTgt spid="32"/>
                                        </p:tgtEl>
                                        <p:attrNameLst>
                                          <p:attrName>ppt_x</p:attrName>
                                        </p:attrNameLst>
                                      </p:cBhvr>
                                      <p:tavLst>
                                        <p:tav tm="0">
                                          <p:val>
                                            <p:strVal val="#ppt_x"/>
                                          </p:val>
                                        </p:tav>
                                        <p:tav tm="100000">
                                          <p:val>
                                            <p:strVal val="#ppt_x"/>
                                          </p:val>
                                        </p:tav>
                                      </p:tavLst>
                                    </p:anim>
                                    <p:anim calcmode="lin" valueType="num">
                                      <p:cBhvr>
                                        <p:cTn id="61" dur="1000" fill="hold"/>
                                        <p:tgtEl>
                                          <p:spTgt spid="32"/>
                                        </p:tgtEl>
                                        <p:attrNameLst>
                                          <p:attrName>ppt_y</p:attrName>
                                        </p:attrNameLst>
                                      </p:cBhvr>
                                      <p:tavLst>
                                        <p:tav tm="0">
                                          <p:val>
                                            <p:strVal val="#ppt_y+.1"/>
                                          </p:val>
                                        </p:tav>
                                        <p:tav tm="100000">
                                          <p:val>
                                            <p:strVal val="#ppt_y"/>
                                          </p:val>
                                        </p:tav>
                                      </p:tavLst>
                                    </p:anim>
                                  </p:childTnLst>
                                </p:cTn>
                              </p:par>
                            </p:childTnLst>
                          </p:cTn>
                        </p:par>
                        <p:par>
                          <p:cTn id="62" fill="hold">
                            <p:stCondLst>
                              <p:cond delay="4000"/>
                            </p:stCondLst>
                            <p:childTnLst>
                              <p:par>
                                <p:cTn id="63" presetID="2" presetClass="entr" presetSubtype="2" fill="hold" nodeType="after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1+#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animBg="1"/>
      <p:bldP spid="27" grpId="0" animBg="1"/>
      <p:bldP spid="28" grpId="0"/>
      <p:bldP spid="29" grpId="0"/>
      <p:bldP spid="30" grpId="0"/>
      <p:bldP spid="6"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18673" y="3600235"/>
            <a:ext cx="2954655" cy="646331"/>
          </a:xfrm>
          <a:prstGeom prst="rect">
            <a:avLst/>
          </a:prstGeom>
        </p:spPr>
        <p:txBody>
          <a:bodyPr wrap="none">
            <a:spAutoFit/>
            <a:scene3d>
              <a:camera prst="orthographicFront"/>
              <a:lightRig rig="threePt" dir="t"/>
            </a:scene3d>
            <a:sp3d contourW="12700"/>
          </a:bodyPr>
          <a:lstStyle/>
          <a:p>
            <a:pPr algn="ctr"/>
            <a:r>
              <a:rPr lang="zh-CN" altLang="en-US" sz="3600" b="1" dirty="0">
                <a:solidFill>
                  <a:schemeClr val="accent6"/>
                </a:solidFill>
              </a:rPr>
              <a:t>活动前期准备</a:t>
            </a:r>
            <a:endParaRPr lang="zh-CN" altLang="en-US" sz="3600" b="1" dirty="0">
              <a:solidFill>
                <a:schemeClr val="accent6"/>
              </a:solidFill>
            </a:endParaRPr>
          </a:p>
        </p:txBody>
      </p:sp>
      <p:grpSp>
        <p:nvGrpSpPr>
          <p:cNvPr id="17" name="组合 16"/>
          <p:cNvGrpSpPr/>
          <p:nvPr/>
        </p:nvGrpSpPr>
        <p:grpSpPr>
          <a:xfrm>
            <a:off x="5003276" y="876300"/>
            <a:ext cx="2312448" cy="2433640"/>
            <a:chOff x="5003276" y="876300"/>
            <a:chExt cx="2312448" cy="243364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03276" y="876300"/>
              <a:ext cx="2312448" cy="2433640"/>
            </a:xfrm>
            <a:prstGeom prst="rect">
              <a:avLst/>
            </a:prstGeom>
          </p:spPr>
        </p:pic>
        <p:sp>
          <p:nvSpPr>
            <p:cNvPr id="4" name="矩形 3"/>
            <p:cNvSpPr/>
            <p:nvPr/>
          </p:nvSpPr>
          <p:spPr>
            <a:xfrm>
              <a:off x="5689479" y="1782763"/>
              <a:ext cx="813043" cy="769441"/>
            </a:xfrm>
            <a:prstGeom prst="rect">
              <a:avLst/>
            </a:prstGeom>
          </p:spPr>
          <p:txBody>
            <a:bodyPr wrap="none">
              <a:spAutoFit/>
              <a:scene3d>
                <a:camera prst="orthographicFront"/>
                <a:lightRig rig="threePt" dir="t"/>
              </a:scene3d>
              <a:sp3d contourW="12700"/>
            </a:bodyPr>
            <a:lstStyle/>
            <a:p>
              <a:pPr algn="ctr"/>
              <a:r>
                <a:rPr lang="en-US" altLang="zh-CN" sz="4400" b="1" dirty="0">
                  <a:solidFill>
                    <a:schemeClr val="bg1"/>
                  </a:solidFill>
                </a:rPr>
                <a:t>03</a:t>
              </a:r>
              <a:endParaRPr lang="zh-CN" altLang="en-US" sz="4400" b="1" dirty="0">
                <a:solidFill>
                  <a:schemeClr val="bg1"/>
                </a:solidFill>
              </a:endParaRPr>
            </a:p>
          </p:txBody>
        </p:sp>
      </p:grpSp>
      <p:sp>
        <p:nvSpPr>
          <p:cNvPr id="5" name="矩形 4"/>
          <p:cNvSpPr/>
          <p:nvPr/>
        </p:nvSpPr>
        <p:spPr>
          <a:xfrm>
            <a:off x="4282866"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场地规划</a:t>
            </a:r>
            <a:endParaRPr lang="zh-CN" altLang="en-US" sz="2000" dirty="0">
              <a:solidFill>
                <a:schemeClr val="accent6"/>
              </a:solidFill>
            </a:endParaRPr>
          </a:p>
        </p:txBody>
      </p:sp>
      <p:sp>
        <p:nvSpPr>
          <p:cNvPr id="6" name="矩形 5"/>
          <p:cNvSpPr/>
          <p:nvPr/>
        </p:nvSpPr>
        <p:spPr>
          <a:xfrm>
            <a:off x="6352298"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视觉表现</a:t>
            </a:r>
            <a:endParaRPr lang="zh-CN" altLang="en-US" sz="2000" dirty="0">
              <a:solidFill>
                <a:schemeClr val="accent6"/>
              </a:solidFill>
            </a:endParaRPr>
          </a:p>
        </p:txBody>
      </p:sp>
      <p:sp>
        <p:nvSpPr>
          <p:cNvPr id="9" name="矩形 8"/>
          <p:cNvSpPr/>
          <p:nvPr/>
        </p:nvSpPr>
        <p:spPr>
          <a:xfrm>
            <a:off x="4282866"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文档制作</a:t>
            </a:r>
            <a:endParaRPr lang="zh-CN" altLang="en-US" sz="2000" dirty="0">
              <a:solidFill>
                <a:schemeClr val="accent6"/>
              </a:solidFill>
            </a:endParaRPr>
          </a:p>
        </p:txBody>
      </p:sp>
      <p:sp>
        <p:nvSpPr>
          <p:cNvPr id="10" name="矩形 9"/>
          <p:cNvSpPr/>
          <p:nvPr/>
        </p:nvSpPr>
        <p:spPr>
          <a:xfrm>
            <a:off x="6352298"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物料清单</a:t>
            </a:r>
            <a:endParaRPr lang="zh-CN" altLang="en-US" sz="2000" dirty="0">
              <a:solidFill>
                <a:schemeClr val="accent6"/>
              </a:solidFill>
            </a:endParaRPr>
          </a:p>
        </p:txBody>
      </p:sp>
      <p:grpSp>
        <p:nvGrpSpPr>
          <p:cNvPr id="11" name="组合 10"/>
          <p:cNvGrpSpPr/>
          <p:nvPr/>
        </p:nvGrpSpPr>
        <p:grpSpPr>
          <a:xfrm>
            <a:off x="11630026" y="2700337"/>
            <a:ext cx="131274" cy="1457326"/>
            <a:chOff x="1009650" y="523874"/>
            <a:chExt cx="257175" cy="2855001"/>
          </a:xfrm>
        </p:grpSpPr>
        <p:sp>
          <p:nvSpPr>
            <p:cNvPr id="12" name="椭圆 11"/>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Scale>
                                      <p:cBhvr>
                                        <p:cTn id="19"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5"/>
                                        </p:tgtEl>
                                        <p:attrNameLst>
                                          <p:attrName>ppt_x</p:attrName>
                                          <p:attrName>ppt_y</p:attrName>
                                        </p:attrNameLst>
                                      </p:cBhvr>
                                    </p:animMotion>
                                    <p:animEffect transition="in" filter="fade">
                                      <p:cBhvr>
                                        <p:cTn id="21" dur="1000"/>
                                        <p:tgtEl>
                                          <p:spTgt spid="5"/>
                                        </p:tgtEl>
                                      </p:cBhvr>
                                    </p:animEffect>
                                  </p:childTnLst>
                                </p:cTn>
                              </p:par>
                              <p:par>
                                <p:cTn id="22" presetID="52" presetClass="entr" presetSubtype="0" fill="hold" grpId="0" nodeType="withEffect">
                                  <p:stCondLst>
                                    <p:cond delay="250"/>
                                  </p:stCondLst>
                                  <p:childTnLst>
                                    <p:set>
                                      <p:cBhvr>
                                        <p:cTn id="23" dur="1" fill="hold">
                                          <p:stCondLst>
                                            <p:cond delay="0"/>
                                          </p:stCondLst>
                                        </p:cTn>
                                        <p:tgtEl>
                                          <p:spTgt spid="6"/>
                                        </p:tgtEl>
                                        <p:attrNameLst>
                                          <p:attrName>style.visibility</p:attrName>
                                        </p:attrNameLst>
                                      </p:cBhvr>
                                      <p:to>
                                        <p:strVal val="visible"/>
                                      </p:to>
                                    </p:set>
                                    <p:animScale>
                                      <p:cBhvr>
                                        <p:cTn id="24"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6"/>
                                        </p:tgtEl>
                                        <p:attrNameLst>
                                          <p:attrName>ppt_x</p:attrName>
                                          <p:attrName>ppt_y</p:attrName>
                                        </p:attrNameLst>
                                      </p:cBhvr>
                                    </p:animMotion>
                                    <p:animEffect transition="in" filter="fade">
                                      <p:cBhvr>
                                        <p:cTn id="26" dur="1000"/>
                                        <p:tgtEl>
                                          <p:spTgt spid="6"/>
                                        </p:tgtEl>
                                      </p:cBhvr>
                                    </p:animEffect>
                                  </p:childTnLst>
                                </p:cTn>
                              </p:par>
                              <p:par>
                                <p:cTn id="27" presetID="52" presetClass="entr" presetSubtype="0" fill="hold" grpId="0" nodeType="withEffect">
                                  <p:stCondLst>
                                    <p:cond delay="500"/>
                                  </p:stCondLst>
                                  <p:childTnLst>
                                    <p:set>
                                      <p:cBhvr>
                                        <p:cTn id="28" dur="1" fill="hold">
                                          <p:stCondLst>
                                            <p:cond delay="0"/>
                                          </p:stCondLst>
                                        </p:cTn>
                                        <p:tgtEl>
                                          <p:spTgt spid="9"/>
                                        </p:tgtEl>
                                        <p:attrNameLst>
                                          <p:attrName>style.visibility</p:attrName>
                                        </p:attrNameLst>
                                      </p:cBhvr>
                                      <p:to>
                                        <p:strVal val="visible"/>
                                      </p:to>
                                    </p:set>
                                    <p:animScale>
                                      <p:cBhvr>
                                        <p:cTn id="29"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9"/>
                                        </p:tgtEl>
                                        <p:attrNameLst>
                                          <p:attrName>ppt_x</p:attrName>
                                          <p:attrName>ppt_y</p:attrName>
                                        </p:attrNameLst>
                                      </p:cBhvr>
                                    </p:animMotion>
                                    <p:animEffect transition="in" filter="fade">
                                      <p:cBhvr>
                                        <p:cTn id="31" dur="1000"/>
                                        <p:tgtEl>
                                          <p:spTgt spid="9"/>
                                        </p:tgtEl>
                                      </p:cBhvr>
                                    </p:animEffect>
                                  </p:childTnLst>
                                </p:cTn>
                              </p:par>
                              <p:par>
                                <p:cTn id="32" presetID="52" presetClass="entr" presetSubtype="0" fill="hold" grpId="0" nodeType="withEffect">
                                  <p:stCondLst>
                                    <p:cond delay="75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55688" y="2920621"/>
            <a:ext cx="1909292" cy="3057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98521" y="2920621"/>
            <a:ext cx="1909292" cy="3057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15876" y="3706774"/>
            <a:ext cx="1585381" cy="1484791"/>
            <a:chOff x="1136195" y="2091953"/>
            <a:chExt cx="1585381" cy="1484791"/>
          </a:xfrm>
        </p:grpSpPr>
        <p:sp>
          <p:nvSpPr>
            <p:cNvPr id="18" name="文本框 17"/>
            <p:cNvSpPr txBox="1"/>
            <p:nvPr/>
          </p:nvSpPr>
          <p:spPr>
            <a:xfrm>
              <a:off x="1323591" y="2091953"/>
              <a:ext cx="1210588"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bg1"/>
                  </a:solidFill>
                  <a:latin typeface="+mj-ea"/>
                  <a:ea typeface="+mj-ea"/>
                </a:rPr>
                <a:t>场地规划</a:t>
              </a:r>
              <a:endParaRPr lang="zh-CN" altLang="en-US" sz="2000" b="1" dirty="0">
                <a:solidFill>
                  <a:schemeClr val="bg1"/>
                </a:solidFill>
                <a:latin typeface="+mj-ea"/>
                <a:ea typeface="+mj-ea"/>
              </a:endParaRPr>
            </a:p>
          </p:txBody>
        </p:sp>
        <p:sp>
          <p:nvSpPr>
            <p:cNvPr id="19" name="文本框 18"/>
            <p:cNvSpPr txBox="1"/>
            <p:nvPr/>
          </p:nvSpPr>
          <p:spPr>
            <a:xfrm>
              <a:off x="1136195" y="2407193"/>
              <a:ext cx="1585381" cy="116955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sz="1400" dirty="0">
                  <a:solidFill>
                    <a:schemeClr val="bg1"/>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400" dirty="0">
                <a:solidFill>
                  <a:schemeClr val="bg1"/>
                </a:solidFill>
                <a:latin typeface="Agency FB" panose="020B0503020202020204" pitchFamily="34" charset="0"/>
                <a:ea typeface="时尚中黑简体" panose="01010104010101010101" pitchFamily="2" charset="-122"/>
              </a:endParaRPr>
            </a:p>
          </p:txBody>
        </p:sp>
      </p:grpSp>
      <p:grpSp>
        <p:nvGrpSpPr>
          <p:cNvPr id="20" name="组合 19"/>
          <p:cNvGrpSpPr/>
          <p:nvPr/>
        </p:nvGrpSpPr>
        <p:grpSpPr>
          <a:xfrm>
            <a:off x="3260476" y="3706774"/>
            <a:ext cx="1585381" cy="1484791"/>
            <a:chOff x="1136195" y="2091953"/>
            <a:chExt cx="1585381" cy="1484791"/>
          </a:xfrm>
        </p:grpSpPr>
        <p:sp>
          <p:nvSpPr>
            <p:cNvPr id="21" name="文本框 20"/>
            <p:cNvSpPr txBox="1"/>
            <p:nvPr/>
          </p:nvSpPr>
          <p:spPr>
            <a:xfrm>
              <a:off x="1323591" y="2091953"/>
              <a:ext cx="1210588"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bg1"/>
                  </a:solidFill>
                  <a:latin typeface="+mj-ea"/>
                  <a:ea typeface="+mj-ea"/>
                </a:rPr>
                <a:t>场地规划</a:t>
              </a:r>
              <a:endParaRPr lang="zh-CN" altLang="en-US" sz="2000" b="1" dirty="0">
                <a:solidFill>
                  <a:schemeClr val="bg1"/>
                </a:solidFill>
                <a:latin typeface="+mj-ea"/>
                <a:ea typeface="+mj-ea"/>
              </a:endParaRPr>
            </a:p>
          </p:txBody>
        </p:sp>
        <p:sp>
          <p:nvSpPr>
            <p:cNvPr id="22" name="文本框 21"/>
            <p:cNvSpPr txBox="1"/>
            <p:nvPr/>
          </p:nvSpPr>
          <p:spPr>
            <a:xfrm>
              <a:off x="1136195" y="2407193"/>
              <a:ext cx="1585381" cy="116955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sz="1400" dirty="0">
                  <a:solidFill>
                    <a:schemeClr val="bg1"/>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400" dirty="0">
                <a:solidFill>
                  <a:schemeClr val="bg1"/>
                </a:solidFill>
                <a:latin typeface="Agency FB" panose="020B0503020202020204" pitchFamily="34" charset="0"/>
                <a:ea typeface="时尚中黑简体" panose="01010104010101010101" pitchFamily="2" charset="-122"/>
              </a:endParaRPr>
            </a:p>
          </p:txBody>
        </p:sp>
      </p:grpSp>
      <p:grpSp>
        <p:nvGrpSpPr>
          <p:cNvPr id="23" name="组合 22"/>
          <p:cNvGrpSpPr/>
          <p:nvPr/>
        </p:nvGrpSpPr>
        <p:grpSpPr>
          <a:xfrm>
            <a:off x="1019644" y="1585231"/>
            <a:ext cx="10116669" cy="838460"/>
            <a:chOff x="1136194" y="2091953"/>
            <a:chExt cx="10116669" cy="838460"/>
          </a:xfrm>
        </p:grpSpPr>
        <p:sp>
          <p:nvSpPr>
            <p:cNvPr id="24" name="文本框 23"/>
            <p:cNvSpPr txBox="1"/>
            <p:nvPr/>
          </p:nvSpPr>
          <p:spPr>
            <a:xfrm>
              <a:off x="1136195" y="2091953"/>
              <a:ext cx="1210588"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6"/>
                  </a:solidFill>
                  <a:latin typeface="+mj-ea"/>
                  <a:ea typeface="+mj-ea"/>
                </a:rPr>
                <a:t>场地规划</a:t>
              </a:r>
              <a:endParaRPr lang="zh-CN" altLang="en-US" sz="2000" b="1" dirty="0">
                <a:solidFill>
                  <a:schemeClr val="accent6"/>
                </a:solidFill>
                <a:latin typeface="+mj-ea"/>
                <a:ea typeface="+mj-ea"/>
              </a:endParaRPr>
            </a:p>
          </p:txBody>
        </p:sp>
        <p:sp>
          <p:nvSpPr>
            <p:cNvPr id="25" name="文本框 24"/>
            <p:cNvSpPr txBox="1"/>
            <p:nvPr/>
          </p:nvSpPr>
          <p:spPr>
            <a:xfrm>
              <a:off x="1136194" y="2407193"/>
              <a:ext cx="10116669"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a:t>
              </a:r>
              <a:r>
                <a:rPr lang="en-US" altLang="zh-CN" sz="1400" dirty="0" err="1">
                  <a:solidFill>
                    <a:prstClr val="white">
                      <a:lumMod val="50000"/>
                    </a:prstClr>
                  </a:solidFill>
                  <a:latin typeface="Agency FB" panose="020B0503020202020204" pitchFamily="34" charset="0"/>
                  <a:ea typeface="时尚中黑简体" panose="01010104010101010101" pitchFamily="2" charset="-122"/>
                </a:rPr>
                <a:t>intoThe</a:t>
              </a:r>
              <a:r>
                <a:rPr lang="en-US" altLang="zh-CN" sz="1400" dirty="0">
                  <a:solidFill>
                    <a:prstClr val="white">
                      <a:lumMod val="50000"/>
                    </a:prstClr>
                  </a:solidFill>
                  <a:latin typeface="Agency FB" panose="020B0503020202020204" pitchFamily="34" charset="0"/>
                  <a:ea typeface="时尚中黑简体" panose="01010104010101010101" pitchFamily="2" charset="-122"/>
                </a:rPr>
                <a:t> user can demonstrate on a projector or computer, or print the presentation and make it </a:t>
              </a:r>
              <a:r>
                <a:rPr lang="en-US" altLang="zh-CN" sz="1400" dirty="0" err="1">
                  <a:solidFill>
                    <a:prstClr val="white">
                      <a:lumMod val="50000"/>
                    </a:prstClr>
                  </a:solidFill>
                  <a:latin typeface="Agency FB" panose="020B0503020202020204" pitchFamily="34" charset="0"/>
                  <a:ea typeface="时尚中黑简体" panose="01010104010101010101" pitchFamily="2" charset="-122"/>
                </a:rPr>
                <a:t>intoThe</a:t>
              </a:r>
              <a:r>
                <a:rPr lang="en-US" altLang="zh-CN" sz="1400" dirty="0">
                  <a:solidFill>
                    <a:prstClr val="white">
                      <a:lumMod val="50000"/>
                    </a:prstClr>
                  </a:solidFill>
                  <a:latin typeface="Agency FB" panose="020B0503020202020204" pitchFamily="34" charset="0"/>
                  <a:ea typeface="时尚中黑简体" panose="01010104010101010101" pitchFamily="2" charset="-122"/>
                </a:rPr>
                <a:t> user can demonstrate on a projector or computer, or print the presentation and make it into</a:t>
              </a:r>
              <a:endParaRPr lang="en-US" altLang="zh-CN" sz="1400" dirty="0">
                <a:solidFill>
                  <a:prstClr val="white">
                    <a:lumMod val="50000"/>
                  </a:prstClr>
                </a:solidFill>
                <a:latin typeface="Agency FB" panose="020B0503020202020204" pitchFamily="34" charset="0"/>
                <a:ea typeface="时尚中黑简体" panose="01010104010101010101" pitchFamily="2" charset="-122"/>
              </a:endParaRPr>
            </a:p>
          </p:txBody>
        </p:sp>
      </p:gr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28" name="组合 27"/>
          <p:cNvGrpSpPr/>
          <p:nvPr/>
        </p:nvGrpSpPr>
        <p:grpSpPr>
          <a:xfrm>
            <a:off x="1471606" y="382260"/>
            <a:ext cx="3504486" cy="701048"/>
            <a:chOff x="1481131" y="353685"/>
            <a:chExt cx="3504486" cy="701048"/>
          </a:xfrm>
        </p:grpSpPr>
        <p:sp>
          <p:nvSpPr>
            <p:cNvPr id="30" name="矩形 29"/>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活动前期准备</a:t>
              </a:r>
              <a:endParaRPr lang="zh-CN" altLang="en-US" sz="2800" b="1" dirty="0">
                <a:solidFill>
                  <a:schemeClr val="accent1"/>
                </a:solidFill>
              </a:endParaRPr>
            </a:p>
          </p:txBody>
        </p:sp>
        <p:sp>
          <p:nvSpPr>
            <p:cNvPr id="32" name="文本框 31"/>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33" name="组合 32"/>
          <p:cNvGrpSpPr/>
          <p:nvPr/>
        </p:nvGrpSpPr>
        <p:grpSpPr>
          <a:xfrm rot="16200000">
            <a:off x="6030363" y="5795962"/>
            <a:ext cx="131274" cy="1457326"/>
            <a:chOff x="1009650" y="523874"/>
            <a:chExt cx="257175" cy="2855001"/>
          </a:xfrm>
        </p:grpSpPr>
        <p:sp>
          <p:nvSpPr>
            <p:cNvPr id="34" name="椭圆 33"/>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03</a:t>
            </a:r>
            <a:endParaRPr lang="zh-CN" altLang="en-US" sz="2000" b="1" dirty="0">
              <a:solidFill>
                <a:schemeClr val="bg1"/>
              </a:solidFill>
            </a:endParaRPr>
          </a:p>
        </p:txBody>
      </p:sp>
      <p:pic>
        <p:nvPicPr>
          <p:cNvPr id="5" name="图片占位符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9186" r="29186"/>
          <a:stretch>
            <a:fillRect/>
          </a:stretch>
        </p:blipFill>
        <p:spPr/>
      </p:pic>
      <p:pic>
        <p:nvPicPr>
          <p:cNvPr id="7" name="图片占位符 6"/>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9169" r="29169"/>
          <a:stretch>
            <a:fillRect/>
          </a:stretch>
        </p:blipFill>
        <p:spPr/>
      </p:pic>
      <p:pic>
        <p:nvPicPr>
          <p:cNvPr id="6" name="图片占位符 5"/>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9146" r="29146"/>
          <a:stretch>
            <a:fillRect/>
          </a:stretch>
        </p:blipFill>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downLeft)">
                                      <p:cBhvr>
                                        <p:cTn id="11" dur="500"/>
                                        <p:tgtEl>
                                          <p:spTgt spid="8"/>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trips(downLeft)">
                                      <p:cBhvr>
                                        <p:cTn id="14" dur="500"/>
                                        <p:tgtEl>
                                          <p:spTgt spid="9"/>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par>
                                <p:cTn id="19" presetID="14" presetClass="entr" presetSubtype="1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30"/>
          <p:cNvPicPr>
            <a:picLocks noGrp="1" noChangeAspect="1"/>
          </p:cNvPicPr>
          <p:nvPr>
            <p:ph type="pic" sz="quarter" idx="10"/>
          </p:nvPr>
        </p:nvPicPr>
        <p:blipFill>
          <a:blip r:embed="rId1" cstate="print">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rcRect l="18727" r="18727"/>
          <a:stretch>
            <a:fillRect/>
          </a:stretch>
        </p:blipFill>
        <p:spPr/>
      </p:pic>
      <p:pic>
        <p:nvPicPr>
          <p:cNvPr id="33" name="图片占位符 32"/>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6699" r="16699"/>
          <a:stretch>
            <a:fillRect/>
          </a:stretch>
        </p:blipFill>
        <p:spPr/>
      </p:pic>
      <p:pic>
        <p:nvPicPr>
          <p:cNvPr id="35" name="图片占位符 34"/>
          <p:cNvPicPr>
            <a:picLocks noGrp="1" noChangeAspect="1"/>
          </p:cNvPicPr>
          <p:nvPr>
            <p:ph type="pic" sz="quarter" idx="12"/>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4700" r="14700"/>
          <a:stretch>
            <a:fillRect/>
          </a:stretch>
        </p:blipFill>
        <p:spPr/>
      </p:pic>
      <p:pic>
        <p:nvPicPr>
          <p:cNvPr id="37" name="图片占位符 36"/>
          <p:cNvPicPr>
            <a:picLocks noGrp="1" noChangeAspect="1"/>
          </p:cNvPicPr>
          <p:nvPr>
            <p:ph type="pic" sz="quarter" idx="13"/>
          </p:nvPr>
        </p:nvPicPr>
        <p:blipFill>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16650" r="16650"/>
          <a:stretch>
            <a:fillRect/>
          </a:stretch>
        </p:blipFill>
        <p:spPr/>
      </p:pic>
      <p:sp>
        <p:nvSpPr>
          <p:cNvPr id="10" name="椭圆 9"/>
          <p:cNvSpPr/>
          <p:nvPr/>
        </p:nvSpPr>
        <p:spPr>
          <a:xfrm>
            <a:off x="4167173" y="1910235"/>
            <a:ext cx="696686" cy="69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1</a:t>
            </a:r>
            <a:endParaRPr lang="zh-CN" altLang="en-US" sz="2000" dirty="0">
              <a:latin typeface="Agency FB" panose="020B0503020202020204" pitchFamily="34" charset="0"/>
            </a:endParaRPr>
          </a:p>
        </p:txBody>
      </p:sp>
      <p:sp>
        <p:nvSpPr>
          <p:cNvPr id="11" name="椭圆 10"/>
          <p:cNvSpPr/>
          <p:nvPr/>
        </p:nvSpPr>
        <p:spPr>
          <a:xfrm>
            <a:off x="4167173" y="4999724"/>
            <a:ext cx="696686" cy="6966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3</a:t>
            </a:r>
            <a:endParaRPr lang="zh-CN" altLang="en-US" sz="2000" dirty="0">
              <a:latin typeface="Agency FB" panose="020B0503020202020204" pitchFamily="34" charset="0"/>
            </a:endParaRPr>
          </a:p>
        </p:txBody>
      </p:sp>
      <p:sp>
        <p:nvSpPr>
          <p:cNvPr id="12" name="椭圆 11"/>
          <p:cNvSpPr/>
          <p:nvPr/>
        </p:nvSpPr>
        <p:spPr>
          <a:xfrm>
            <a:off x="7336324" y="1910235"/>
            <a:ext cx="696686" cy="69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2</a:t>
            </a:r>
            <a:endParaRPr lang="zh-CN" altLang="en-US" sz="2000" dirty="0">
              <a:latin typeface="Agency FB" panose="020B0503020202020204" pitchFamily="34" charset="0"/>
            </a:endParaRPr>
          </a:p>
        </p:txBody>
      </p:sp>
      <p:sp>
        <p:nvSpPr>
          <p:cNvPr id="13" name="椭圆 12"/>
          <p:cNvSpPr/>
          <p:nvPr/>
        </p:nvSpPr>
        <p:spPr>
          <a:xfrm>
            <a:off x="7336324" y="4999724"/>
            <a:ext cx="696686" cy="6966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4</a:t>
            </a:r>
            <a:endParaRPr lang="zh-CN" altLang="en-US" sz="2000" dirty="0">
              <a:latin typeface="Agency FB" panose="020B0503020202020204" pitchFamily="34" charset="0"/>
            </a:endParaRPr>
          </a:p>
        </p:txBody>
      </p:sp>
      <p:grpSp>
        <p:nvGrpSpPr>
          <p:cNvPr id="14" name="组合 13"/>
          <p:cNvGrpSpPr/>
          <p:nvPr/>
        </p:nvGrpSpPr>
        <p:grpSpPr>
          <a:xfrm>
            <a:off x="8033010" y="2367168"/>
            <a:ext cx="3161133" cy="1209737"/>
            <a:chOff x="874713" y="4293102"/>
            <a:chExt cx="3161133" cy="1209737"/>
          </a:xfrm>
        </p:grpSpPr>
        <p:sp>
          <p:nvSpPr>
            <p:cNvPr id="15" name="文本框 14"/>
            <p:cNvSpPr txBox="1"/>
            <p:nvPr/>
          </p:nvSpPr>
          <p:spPr>
            <a:xfrm>
              <a:off x="874713" y="4293102"/>
              <a:ext cx="1415772"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tx1">
                      <a:lumMod val="75000"/>
                      <a:lumOff val="25000"/>
                    </a:schemeClr>
                  </a:solidFill>
                  <a:latin typeface="+mj-ea"/>
                  <a:ea typeface="+mj-ea"/>
                </a:rPr>
                <a:t>视觉表现</a:t>
              </a:r>
              <a:endParaRPr lang="zh-CN" altLang="en-US" sz="2400" dirty="0">
                <a:solidFill>
                  <a:schemeClr val="tx1">
                    <a:lumMod val="75000"/>
                    <a:lumOff val="25000"/>
                  </a:schemeClr>
                </a:solidFill>
                <a:latin typeface="+mj-ea"/>
                <a:ea typeface="+mj-ea"/>
              </a:endParaRPr>
            </a:p>
          </p:txBody>
        </p:sp>
        <p:sp>
          <p:nvSpPr>
            <p:cNvPr id="16" name="文本框 15"/>
            <p:cNvSpPr txBox="1"/>
            <p:nvPr/>
          </p:nvSpPr>
          <p:spPr>
            <a:xfrm>
              <a:off x="874713" y="4671842"/>
              <a:ext cx="3161133" cy="830997"/>
            </a:xfrm>
            <a:prstGeom prst="rect">
              <a:avLst/>
            </a:prstGeom>
            <a:noFill/>
          </p:spPr>
          <p:txBody>
            <a:bodyPr wrap="square" rtlCol="0">
              <a:spAutoFit/>
              <a:scene3d>
                <a:camera prst="orthographicFront"/>
                <a:lightRig rig="threePt" dir="t"/>
              </a:scene3d>
              <a:sp3d contourW="12700"/>
            </a:bodyPr>
            <a:lstStyle/>
            <a:p>
              <a:pPr lvl="0"/>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grpSp>
        <p:nvGrpSpPr>
          <p:cNvPr id="17" name="组合 16"/>
          <p:cNvGrpSpPr/>
          <p:nvPr/>
        </p:nvGrpSpPr>
        <p:grpSpPr>
          <a:xfrm>
            <a:off x="8033010" y="4001820"/>
            <a:ext cx="3161133" cy="1209737"/>
            <a:chOff x="874713" y="4293102"/>
            <a:chExt cx="3161133" cy="1209737"/>
          </a:xfrm>
        </p:grpSpPr>
        <p:sp>
          <p:nvSpPr>
            <p:cNvPr id="18" name="文本框 17"/>
            <p:cNvSpPr txBox="1"/>
            <p:nvPr/>
          </p:nvSpPr>
          <p:spPr>
            <a:xfrm>
              <a:off x="874713" y="4293102"/>
              <a:ext cx="1415772"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tx1">
                      <a:lumMod val="75000"/>
                      <a:lumOff val="25000"/>
                    </a:schemeClr>
                  </a:solidFill>
                  <a:latin typeface="+mj-ea"/>
                  <a:ea typeface="+mj-ea"/>
                </a:rPr>
                <a:t>视觉表现</a:t>
              </a:r>
              <a:endParaRPr lang="zh-CN" altLang="en-US" sz="2400" dirty="0">
                <a:solidFill>
                  <a:schemeClr val="tx1">
                    <a:lumMod val="75000"/>
                    <a:lumOff val="25000"/>
                  </a:schemeClr>
                </a:solidFill>
                <a:latin typeface="+mj-ea"/>
                <a:ea typeface="+mj-ea"/>
              </a:endParaRPr>
            </a:p>
          </p:txBody>
        </p:sp>
        <p:sp>
          <p:nvSpPr>
            <p:cNvPr id="19" name="文本框 18"/>
            <p:cNvSpPr txBox="1"/>
            <p:nvPr/>
          </p:nvSpPr>
          <p:spPr>
            <a:xfrm>
              <a:off x="874713" y="4671842"/>
              <a:ext cx="3161133" cy="830997"/>
            </a:xfrm>
            <a:prstGeom prst="rect">
              <a:avLst/>
            </a:prstGeom>
            <a:noFill/>
          </p:spPr>
          <p:txBody>
            <a:bodyPr wrap="square" rtlCol="0">
              <a:spAutoFit/>
              <a:scene3d>
                <a:camera prst="orthographicFront"/>
                <a:lightRig rig="threePt" dir="t"/>
              </a:scene3d>
              <a:sp3d contourW="12700"/>
            </a:bodyPr>
            <a:lstStyle/>
            <a:p>
              <a:pPr lvl="0"/>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grpSp>
        <p:nvGrpSpPr>
          <p:cNvPr id="20" name="组合 19"/>
          <p:cNvGrpSpPr/>
          <p:nvPr/>
        </p:nvGrpSpPr>
        <p:grpSpPr>
          <a:xfrm>
            <a:off x="1023101" y="2367168"/>
            <a:ext cx="3161133" cy="1209737"/>
            <a:chOff x="874713" y="4293102"/>
            <a:chExt cx="3161133" cy="1209737"/>
          </a:xfrm>
        </p:grpSpPr>
        <p:sp>
          <p:nvSpPr>
            <p:cNvPr id="21" name="文本框 20"/>
            <p:cNvSpPr txBox="1"/>
            <p:nvPr/>
          </p:nvSpPr>
          <p:spPr>
            <a:xfrm>
              <a:off x="2620074" y="4293102"/>
              <a:ext cx="1415772" cy="461665"/>
            </a:xfrm>
            <a:prstGeom prst="rect">
              <a:avLst/>
            </a:prstGeom>
            <a:noFill/>
          </p:spPr>
          <p:txBody>
            <a:bodyPr wrap="none" rtlCol="0">
              <a:spAutoFit/>
              <a:scene3d>
                <a:camera prst="orthographicFront"/>
                <a:lightRig rig="threePt" dir="t"/>
              </a:scene3d>
              <a:sp3d contourW="12700"/>
            </a:bodyPr>
            <a:lstStyle/>
            <a:p>
              <a:pPr algn="r"/>
              <a:r>
                <a:rPr lang="zh-CN" altLang="en-US" sz="2400" dirty="0">
                  <a:solidFill>
                    <a:schemeClr val="tx1">
                      <a:lumMod val="75000"/>
                      <a:lumOff val="25000"/>
                    </a:schemeClr>
                  </a:solidFill>
                  <a:latin typeface="+mj-ea"/>
                  <a:ea typeface="+mj-ea"/>
                </a:rPr>
                <a:t>视觉表现</a:t>
              </a:r>
              <a:endParaRPr lang="zh-CN" altLang="en-US" sz="2400" dirty="0">
                <a:solidFill>
                  <a:schemeClr val="tx1">
                    <a:lumMod val="75000"/>
                    <a:lumOff val="25000"/>
                  </a:schemeClr>
                </a:solidFill>
                <a:latin typeface="+mj-ea"/>
                <a:ea typeface="+mj-ea"/>
              </a:endParaRPr>
            </a:p>
          </p:txBody>
        </p:sp>
        <p:sp>
          <p:nvSpPr>
            <p:cNvPr id="22" name="文本框 21"/>
            <p:cNvSpPr txBox="1"/>
            <p:nvPr/>
          </p:nvSpPr>
          <p:spPr>
            <a:xfrm>
              <a:off x="874713" y="4671842"/>
              <a:ext cx="3161133" cy="830997"/>
            </a:xfrm>
            <a:prstGeom prst="rect">
              <a:avLst/>
            </a:prstGeom>
            <a:noFill/>
          </p:spPr>
          <p:txBody>
            <a:bodyPr wrap="square" rtlCol="0">
              <a:spAutoFit/>
              <a:scene3d>
                <a:camera prst="orthographicFront"/>
                <a:lightRig rig="threePt" dir="t"/>
              </a:scene3d>
              <a:sp3d contourW="12700"/>
            </a:bodyPr>
            <a:lstStyle/>
            <a:p>
              <a:pPr lvl="0" algn="r"/>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grpSp>
        <p:nvGrpSpPr>
          <p:cNvPr id="23" name="组合 22"/>
          <p:cNvGrpSpPr/>
          <p:nvPr/>
        </p:nvGrpSpPr>
        <p:grpSpPr>
          <a:xfrm>
            <a:off x="1023101" y="4001820"/>
            <a:ext cx="3161133" cy="1209737"/>
            <a:chOff x="874713" y="4293102"/>
            <a:chExt cx="3161133" cy="1209737"/>
          </a:xfrm>
        </p:grpSpPr>
        <p:sp>
          <p:nvSpPr>
            <p:cNvPr id="24" name="文本框 23"/>
            <p:cNvSpPr txBox="1"/>
            <p:nvPr/>
          </p:nvSpPr>
          <p:spPr>
            <a:xfrm>
              <a:off x="2620074" y="4293102"/>
              <a:ext cx="1415772" cy="461665"/>
            </a:xfrm>
            <a:prstGeom prst="rect">
              <a:avLst/>
            </a:prstGeom>
            <a:noFill/>
          </p:spPr>
          <p:txBody>
            <a:bodyPr wrap="none" rtlCol="0">
              <a:spAutoFit/>
              <a:scene3d>
                <a:camera prst="orthographicFront"/>
                <a:lightRig rig="threePt" dir="t"/>
              </a:scene3d>
              <a:sp3d contourW="12700"/>
            </a:bodyPr>
            <a:lstStyle/>
            <a:p>
              <a:pPr algn="r"/>
              <a:r>
                <a:rPr lang="zh-CN" altLang="en-US" sz="2400" dirty="0">
                  <a:solidFill>
                    <a:schemeClr val="tx1">
                      <a:lumMod val="75000"/>
                      <a:lumOff val="25000"/>
                    </a:schemeClr>
                  </a:solidFill>
                  <a:latin typeface="+mj-ea"/>
                  <a:ea typeface="+mj-ea"/>
                </a:rPr>
                <a:t>视觉表现</a:t>
              </a:r>
              <a:endParaRPr lang="zh-CN" altLang="en-US" sz="2400" dirty="0">
                <a:solidFill>
                  <a:schemeClr val="tx1">
                    <a:lumMod val="75000"/>
                    <a:lumOff val="25000"/>
                  </a:schemeClr>
                </a:solidFill>
                <a:latin typeface="+mj-ea"/>
                <a:ea typeface="+mj-ea"/>
              </a:endParaRPr>
            </a:p>
          </p:txBody>
        </p:sp>
        <p:sp>
          <p:nvSpPr>
            <p:cNvPr id="25" name="文本框 24"/>
            <p:cNvSpPr txBox="1"/>
            <p:nvPr/>
          </p:nvSpPr>
          <p:spPr>
            <a:xfrm>
              <a:off x="874713" y="4671842"/>
              <a:ext cx="3161133" cy="830997"/>
            </a:xfrm>
            <a:prstGeom prst="rect">
              <a:avLst/>
            </a:prstGeom>
            <a:noFill/>
          </p:spPr>
          <p:txBody>
            <a:bodyPr wrap="square" rtlCol="0">
              <a:spAutoFit/>
              <a:scene3d>
                <a:camera prst="orthographicFront"/>
                <a:lightRig rig="threePt" dir="t"/>
              </a:scene3d>
              <a:sp3d contourW="12700"/>
            </a:bodyPr>
            <a:lstStyle/>
            <a:p>
              <a:pPr lvl="0" algn="r"/>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pic>
        <p:nvPicPr>
          <p:cNvPr id="26" name="图片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27" name="组合 26"/>
          <p:cNvGrpSpPr/>
          <p:nvPr/>
        </p:nvGrpSpPr>
        <p:grpSpPr>
          <a:xfrm>
            <a:off x="1471606" y="382260"/>
            <a:ext cx="3504486" cy="701048"/>
            <a:chOff x="1481131" y="353685"/>
            <a:chExt cx="3504486" cy="701048"/>
          </a:xfrm>
        </p:grpSpPr>
        <p:sp>
          <p:nvSpPr>
            <p:cNvPr id="28" name="矩形 27"/>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活动前期准备</a:t>
              </a:r>
              <a:endParaRPr lang="zh-CN" altLang="en-US" sz="2800" b="1" dirty="0">
                <a:solidFill>
                  <a:schemeClr val="accent1"/>
                </a:solidFill>
              </a:endParaRPr>
            </a:p>
          </p:txBody>
        </p:sp>
        <p:sp>
          <p:nvSpPr>
            <p:cNvPr id="29" name="文本框 28"/>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30" name="组合 29"/>
          <p:cNvGrpSpPr/>
          <p:nvPr/>
        </p:nvGrpSpPr>
        <p:grpSpPr>
          <a:xfrm rot="16200000">
            <a:off x="6030363" y="5795962"/>
            <a:ext cx="131274" cy="1457326"/>
            <a:chOff x="1009650" y="523874"/>
            <a:chExt cx="257175" cy="2855001"/>
          </a:xfrm>
        </p:grpSpPr>
        <p:sp>
          <p:nvSpPr>
            <p:cNvPr id="32" name="椭圆 31"/>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03</a:t>
            </a:r>
            <a:endParaRPr lang="zh-CN" altLang="en-US" sz="2000" b="1" dirty="0">
              <a:solidFill>
                <a:schemeClr val="bg1"/>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anim calcmode="lin" valueType="num">
                                      <p:cBhvr>
                                        <p:cTn id="10" dur="500" fill="hold"/>
                                        <p:tgtEl>
                                          <p:spTgt spid="31"/>
                                        </p:tgtEl>
                                        <p:attrNameLst>
                                          <p:attrName>ppt_x</p:attrName>
                                        </p:attrNameLst>
                                      </p:cBhvr>
                                      <p:tavLst>
                                        <p:tav tm="0">
                                          <p:val>
                                            <p:fltVal val="0.5"/>
                                          </p:val>
                                        </p:tav>
                                        <p:tav tm="100000">
                                          <p:val>
                                            <p:strVal val="#ppt_x"/>
                                          </p:val>
                                        </p:tav>
                                      </p:tavLst>
                                    </p:anim>
                                    <p:anim calcmode="lin" valueType="num">
                                      <p:cBhvr>
                                        <p:cTn id="11" dur="500" fill="hold"/>
                                        <p:tgtEl>
                                          <p:spTgt spid="31"/>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anim calcmode="lin" valueType="num">
                                      <p:cBhvr>
                                        <p:cTn id="17" dur="500" fill="hold"/>
                                        <p:tgtEl>
                                          <p:spTgt spid="33"/>
                                        </p:tgtEl>
                                        <p:attrNameLst>
                                          <p:attrName>ppt_x</p:attrName>
                                        </p:attrNameLst>
                                      </p:cBhvr>
                                      <p:tavLst>
                                        <p:tav tm="0">
                                          <p:val>
                                            <p:fltVal val="0.5"/>
                                          </p:val>
                                        </p:tav>
                                        <p:tav tm="100000">
                                          <p:val>
                                            <p:strVal val="#ppt_x"/>
                                          </p:val>
                                        </p:tav>
                                      </p:tavLst>
                                    </p:anim>
                                    <p:anim calcmode="lin" valueType="num">
                                      <p:cBhvr>
                                        <p:cTn id="18" dur="500" fill="hold"/>
                                        <p:tgtEl>
                                          <p:spTgt spid="33"/>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anim calcmode="lin" valueType="num">
                                      <p:cBhvr>
                                        <p:cTn id="24" dur="500" fill="hold"/>
                                        <p:tgtEl>
                                          <p:spTgt spid="35"/>
                                        </p:tgtEl>
                                        <p:attrNameLst>
                                          <p:attrName>ppt_x</p:attrName>
                                        </p:attrNameLst>
                                      </p:cBhvr>
                                      <p:tavLst>
                                        <p:tav tm="0">
                                          <p:val>
                                            <p:fltVal val="0.5"/>
                                          </p:val>
                                        </p:tav>
                                        <p:tav tm="100000">
                                          <p:val>
                                            <p:strVal val="#ppt_x"/>
                                          </p:val>
                                        </p:tav>
                                      </p:tavLst>
                                    </p:anim>
                                    <p:anim calcmode="lin" valueType="num">
                                      <p:cBhvr>
                                        <p:cTn id="25" dur="500" fill="hold"/>
                                        <p:tgtEl>
                                          <p:spTgt spid="35"/>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animEffect transition="in" filter="fade">
                                      <p:cBhvr>
                                        <p:cTn id="30" dur="500"/>
                                        <p:tgtEl>
                                          <p:spTgt spid="37"/>
                                        </p:tgtEl>
                                      </p:cBhvr>
                                    </p:animEffect>
                                    <p:anim calcmode="lin" valueType="num">
                                      <p:cBhvr>
                                        <p:cTn id="31" dur="500" fill="hold"/>
                                        <p:tgtEl>
                                          <p:spTgt spid="37"/>
                                        </p:tgtEl>
                                        <p:attrNameLst>
                                          <p:attrName>ppt_x</p:attrName>
                                        </p:attrNameLst>
                                      </p:cBhvr>
                                      <p:tavLst>
                                        <p:tav tm="0">
                                          <p:val>
                                            <p:fltVal val="0.5"/>
                                          </p:val>
                                        </p:tav>
                                        <p:tav tm="100000">
                                          <p:val>
                                            <p:strVal val="#ppt_x"/>
                                          </p:val>
                                        </p:tav>
                                      </p:tavLst>
                                    </p:anim>
                                    <p:anim calcmode="lin" valueType="num">
                                      <p:cBhvr>
                                        <p:cTn id="32" dur="500" fill="hold"/>
                                        <p:tgtEl>
                                          <p:spTgt spid="37"/>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1000"/>
                            </p:stCondLst>
                            <p:childTnLst>
                              <p:par>
                                <p:cTn id="47" presetID="2" presetClass="entr" presetSubtype="8"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0-#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1+#ppt_w/2"/>
                                          </p:val>
                                        </p:tav>
                                        <p:tav tm="100000">
                                          <p:val>
                                            <p:strVal val="#ppt_x"/>
                                          </p:val>
                                        </p:tav>
                                      </p:tavLst>
                                    </p:anim>
                                    <p:anim calcmode="lin" valueType="num">
                                      <p:cBhvr additive="base">
                                        <p:cTn id="54" dur="500" fill="hold"/>
                                        <p:tgtEl>
                                          <p:spTgt spid="14"/>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0-#ppt_w/2"/>
                                          </p:val>
                                        </p:tav>
                                        <p:tav tm="100000">
                                          <p:val>
                                            <p:strVal val="#ppt_x"/>
                                          </p:val>
                                        </p:tav>
                                      </p:tavLst>
                                    </p:anim>
                                    <p:anim calcmode="lin" valueType="num">
                                      <p:cBhvr additive="base">
                                        <p:cTn id="58" dur="500" fill="hold"/>
                                        <p:tgtEl>
                                          <p:spTgt spid="23"/>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1+#ppt_w/2"/>
                                          </p:val>
                                        </p:tav>
                                        <p:tav tm="100000">
                                          <p:val>
                                            <p:strVal val="#ppt_x"/>
                                          </p:val>
                                        </p:tav>
                                      </p:tavLst>
                                    </p:anim>
                                    <p:anim calcmode="lin" valueType="num">
                                      <p:cBhvr additive="base">
                                        <p:cTn id="6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51" name="组合 50"/>
          <p:cNvGrpSpPr/>
          <p:nvPr/>
        </p:nvGrpSpPr>
        <p:grpSpPr>
          <a:xfrm>
            <a:off x="1471606" y="382260"/>
            <a:ext cx="3504486" cy="701048"/>
            <a:chOff x="1481131" y="353685"/>
            <a:chExt cx="3504486" cy="701048"/>
          </a:xfrm>
        </p:grpSpPr>
        <p:sp>
          <p:nvSpPr>
            <p:cNvPr id="52" name="矩形 51"/>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活动前期准备</a:t>
              </a:r>
              <a:endParaRPr lang="zh-CN" altLang="en-US" sz="2800" b="1" dirty="0">
                <a:solidFill>
                  <a:schemeClr val="accent1"/>
                </a:solidFill>
              </a:endParaRPr>
            </a:p>
          </p:txBody>
        </p:sp>
        <p:sp>
          <p:nvSpPr>
            <p:cNvPr id="53" name="文本框 52"/>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54" name="组合 53"/>
          <p:cNvGrpSpPr/>
          <p:nvPr/>
        </p:nvGrpSpPr>
        <p:grpSpPr>
          <a:xfrm rot="16200000">
            <a:off x="6030363" y="5795962"/>
            <a:ext cx="131274" cy="1457326"/>
            <a:chOff x="1009650" y="523874"/>
            <a:chExt cx="257175" cy="2855001"/>
          </a:xfrm>
        </p:grpSpPr>
        <p:sp>
          <p:nvSpPr>
            <p:cNvPr id="55" name="椭圆 54"/>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03</a:t>
            </a:r>
            <a:endParaRPr lang="zh-CN" altLang="en-US" sz="2000" b="1" dirty="0">
              <a:solidFill>
                <a:schemeClr val="bg1"/>
              </a:solidFill>
            </a:endParaRPr>
          </a:p>
        </p:txBody>
      </p:sp>
      <p:grpSp>
        <p:nvGrpSpPr>
          <p:cNvPr id="94" name="组合 93"/>
          <p:cNvGrpSpPr/>
          <p:nvPr/>
        </p:nvGrpSpPr>
        <p:grpSpPr>
          <a:xfrm>
            <a:off x="3712210" y="1323340"/>
            <a:ext cx="4489450" cy="4578350"/>
            <a:chOff x="5846" y="2084"/>
            <a:chExt cx="7070" cy="7210"/>
          </a:xfrm>
        </p:grpSpPr>
        <p:grpSp>
          <p:nvGrpSpPr>
            <p:cNvPr id="47" name="组合 46"/>
            <p:cNvGrpSpPr/>
            <p:nvPr/>
          </p:nvGrpSpPr>
          <p:grpSpPr>
            <a:xfrm>
              <a:off x="5846" y="2084"/>
              <a:ext cx="7070" cy="7210"/>
              <a:chOff x="1216930" y="2222500"/>
              <a:chExt cx="2053514" cy="3133726"/>
            </a:xfrm>
          </p:grpSpPr>
          <p:sp>
            <p:nvSpPr>
              <p:cNvPr id="2" name="矩形 1"/>
              <p:cNvSpPr/>
              <p:nvPr/>
            </p:nvSpPr>
            <p:spPr>
              <a:xfrm>
                <a:off x="1216930" y="2222500"/>
                <a:ext cx="2053514" cy="3133726"/>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088747" y="4775682"/>
                <a:ext cx="309880" cy="337185"/>
              </a:xfrm>
              <a:prstGeom prst="rect">
                <a:avLst/>
              </a:prstGeom>
              <a:noFill/>
              <a:ln>
                <a:noFill/>
              </a:ln>
            </p:spPr>
            <p:txBody>
              <a:bodyPr wrap="square" rtlCol="0">
                <a:spAutoFit/>
                <a:scene3d>
                  <a:camera prst="orthographicFront"/>
                  <a:lightRig rig="threePt" dir="t"/>
                </a:scene3d>
                <a:sp3d contourW="12700"/>
              </a:bodyPr>
              <a:lstStyle/>
              <a:p>
                <a:pPr algn="ct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grpSp>
        <p:sp>
          <p:nvSpPr>
            <p:cNvPr id="4" name="文本框 3"/>
            <p:cNvSpPr txBox="1"/>
            <p:nvPr/>
          </p:nvSpPr>
          <p:spPr>
            <a:xfrm>
              <a:off x="8817" y="2229"/>
              <a:ext cx="1568" cy="531"/>
            </a:xfrm>
            <a:prstGeom prst="rect">
              <a:avLst/>
            </a:prstGeom>
            <a:noFill/>
            <a:ln>
              <a:noFill/>
            </a:ln>
          </p:spPr>
          <p:txBody>
            <a:bodyPr wrap="none" rtlCol="0">
              <a:spAutoFit/>
              <a:scene3d>
                <a:camera prst="orthographicFront"/>
                <a:lightRig rig="threePt" dir="t"/>
              </a:scene3d>
              <a:sp3d contourW="12700"/>
            </a:bodyPr>
            <a:p>
              <a:pPr algn="ctr"/>
              <a:r>
                <a:rPr lang="zh-CN"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rPr>
                <a:t>通信模块</a:t>
              </a:r>
              <a:endParaRPr lang="zh-CN"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grpSp>
          <p:nvGrpSpPr>
            <p:cNvPr id="65" name="组合 64"/>
            <p:cNvGrpSpPr/>
            <p:nvPr/>
          </p:nvGrpSpPr>
          <p:grpSpPr>
            <a:xfrm>
              <a:off x="6001" y="8267"/>
              <a:ext cx="6721" cy="919"/>
              <a:chOff x="3506" y="7268"/>
              <a:chExt cx="6721" cy="1394"/>
            </a:xfrm>
          </p:grpSpPr>
          <p:sp>
            <p:nvSpPr>
              <p:cNvPr id="5" name="矩形 4"/>
              <p:cNvSpPr/>
              <p:nvPr/>
            </p:nvSpPr>
            <p:spPr>
              <a:xfrm>
                <a:off x="3506" y="7269"/>
                <a:ext cx="6721" cy="1364"/>
              </a:xfrm>
              <a:prstGeom prst="rect">
                <a:avLst/>
              </a:prstGeom>
              <a:solidFill>
                <a:schemeClr val="accent5">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2" name="矩形: 圆角 11"/>
              <p:cNvSpPr/>
              <p:nvPr/>
            </p:nvSpPr>
            <p:spPr>
              <a:xfrm>
                <a:off x="3894" y="7928"/>
                <a:ext cx="2374" cy="582"/>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500"/>
                  <a:t>HTTP</a:t>
                </a:r>
                <a:endParaRPr lang="en-US" altLang="zh-CN" sz="1500"/>
              </a:p>
            </p:txBody>
          </p:sp>
          <p:sp>
            <p:nvSpPr>
              <p:cNvPr id="63" name="文本框 62"/>
              <p:cNvSpPr txBox="1"/>
              <p:nvPr/>
            </p:nvSpPr>
            <p:spPr>
              <a:xfrm>
                <a:off x="6103" y="7268"/>
                <a:ext cx="1568" cy="1394"/>
              </a:xfrm>
              <a:prstGeom prst="rect">
                <a:avLst/>
              </a:prstGeom>
              <a:noFill/>
              <a:ln>
                <a:noFill/>
              </a:ln>
            </p:spPr>
            <p:txBody>
              <a:bodyPr wrap="square" rtlCol="0">
                <a:spAutoFit/>
                <a:scene3d>
                  <a:camera prst="orthographicFront"/>
                  <a:lightRig rig="threePt" dir="t"/>
                </a:scene3d>
                <a:sp3d contourW="12700"/>
              </a:bodyPr>
              <a:p>
                <a:pPr algn="ctr"/>
                <a:r>
                  <a:rPr lang="zh-CN"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rPr>
                  <a:t>通信连接方式</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64" name="矩形: 圆角 11"/>
              <p:cNvSpPr/>
              <p:nvPr/>
            </p:nvSpPr>
            <p:spPr>
              <a:xfrm>
                <a:off x="7369" y="7966"/>
                <a:ext cx="2389" cy="544"/>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500"/>
                  <a:t>webSocket</a:t>
                </a:r>
                <a:endParaRPr lang="en-US" altLang="zh-CN" sz="1500"/>
              </a:p>
            </p:txBody>
          </p:sp>
        </p:grpSp>
        <p:grpSp>
          <p:nvGrpSpPr>
            <p:cNvPr id="66" name="组合 65"/>
            <p:cNvGrpSpPr/>
            <p:nvPr/>
          </p:nvGrpSpPr>
          <p:grpSpPr>
            <a:xfrm>
              <a:off x="6020" y="7148"/>
              <a:ext cx="6721" cy="900"/>
              <a:chOff x="3506" y="7268"/>
              <a:chExt cx="6721" cy="1365"/>
            </a:xfrm>
          </p:grpSpPr>
          <p:sp>
            <p:nvSpPr>
              <p:cNvPr id="67" name="矩形 66"/>
              <p:cNvSpPr/>
              <p:nvPr/>
            </p:nvSpPr>
            <p:spPr>
              <a:xfrm>
                <a:off x="3506" y="7269"/>
                <a:ext cx="6721" cy="1364"/>
              </a:xfrm>
              <a:prstGeom prst="rect">
                <a:avLst/>
              </a:prstGeom>
              <a:solidFill>
                <a:schemeClr val="accent5">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8" name="矩形: 圆角 11"/>
              <p:cNvSpPr/>
              <p:nvPr/>
            </p:nvSpPr>
            <p:spPr>
              <a:xfrm>
                <a:off x="3894" y="7928"/>
                <a:ext cx="2374" cy="582"/>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500"/>
                  <a:t>ProtoBuffer</a:t>
                </a:r>
                <a:endParaRPr lang="en-US" altLang="zh-CN" sz="1500"/>
              </a:p>
            </p:txBody>
          </p:sp>
          <p:sp>
            <p:nvSpPr>
              <p:cNvPr id="69" name="文本框 68"/>
              <p:cNvSpPr txBox="1"/>
              <p:nvPr/>
            </p:nvSpPr>
            <p:spPr>
              <a:xfrm>
                <a:off x="6103" y="7268"/>
                <a:ext cx="1568" cy="805"/>
              </a:xfrm>
              <a:prstGeom prst="rect">
                <a:avLst/>
              </a:prstGeom>
              <a:noFill/>
              <a:ln>
                <a:noFill/>
              </a:ln>
            </p:spPr>
            <p:txBody>
              <a:bodyPr wrap="square" rtlCol="0">
                <a:spAutoFit/>
                <a:scene3d>
                  <a:camera prst="orthographicFront"/>
                  <a:lightRig rig="threePt" dir="t"/>
                </a:scene3d>
                <a:sp3d contourW="12700"/>
              </a:bodyPr>
              <a:p>
                <a:pPr algn="ctr"/>
                <a:r>
                  <a:rPr lang="zh-CN"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rPr>
                  <a:t>数据结构</a:t>
                </a:r>
                <a:endParaRPr lang="zh-CN"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70" name="矩形: 圆角 11"/>
              <p:cNvSpPr/>
              <p:nvPr/>
            </p:nvSpPr>
            <p:spPr>
              <a:xfrm>
                <a:off x="7369" y="7966"/>
                <a:ext cx="2389" cy="544"/>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500"/>
                  <a:t>json</a:t>
                </a:r>
                <a:endParaRPr lang="en-US" altLang="zh-CN" sz="1500"/>
              </a:p>
            </p:txBody>
          </p:sp>
        </p:grpSp>
        <p:grpSp>
          <p:nvGrpSpPr>
            <p:cNvPr id="71" name="组合 70"/>
            <p:cNvGrpSpPr/>
            <p:nvPr/>
          </p:nvGrpSpPr>
          <p:grpSpPr>
            <a:xfrm>
              <a:off x="6042" y="5489"/>
              <a:ext cx="6721" cy="1441"/>
              <a:chOff x="3506" y="7268"/>
              <a:chExt cx="6721" cy="1365"/>
            </a:xfrm>
          </p:grpSpPr>
          <p:sp>
            <p:nvSpPr>
              <p:cNvPr id="72" name="矩形 71"/>
              <p:cNvSpPr/>
              <p:nvPr/>
            </p:nvSpPr>
            <p:spPr>
              <a:xfrm>
                <a:off x="3506" y="7269"/>
                <a:ext cx="6721" cy="1364"/>
              </a:xfrm>
              <a:prstGeom prst="rect">
                <a:avLst/>
              </a:prstGeom>
              <a:solidFill>
                <a:schemeClr val="accent5">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3" name="矩形: 圆角 11"/>
              <p:cNvSpPr/>
              <p:nvPr/>
            </p:nvSpPr>
            <p:spPr>
              <a:xfrm>
                <a:off x="3688" y="8198"/>
                <a:ext cx="2374" cy="435"/>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500"/>
                  <a:t>事件分发</a:t>
                </a:r>
                <a:endParaRPr lang="zh-CN" altLang="en-US" sz="1500"/>
              </a:p>
            </p:txBody>
          </p:sp>
          <p:sp>
            <p:nvSpPr>
              <p:cNvPr id="74" name="文本框 73"/>
              <p:cNvSpPr txBox="1"/>
              <p:nvPr/>
            </p:nvSpPr>
            <p:spPr>
              <a:xfrm>
                <a:off x="6103" y="7268"/>
                <a:ext cx="1568" cy="503"/>
              </a:xfrm>
              <a:prstGeom prst="rect">
                <a:avLst/>
              </a:prstGeom>
              <a:noFill/>
              <a:ln>
                <a:noFill/>
              </a:ln>
            </p:spPr>
            <p:txBody>
              <a:bodyPr wrap="square" rtlCol="0">
                <a:spAutoFit/>
                <a:scene3d>
                  <a:camera prst="orthographicFront"/>
                  <a:lightRig rig="threePt" dir="t"/>
                </a:scene3d>
                <a:sp3d contourW="12700"/>
              </a:bodyPr>
              <a:p>
                <a:pPr algn="ctr"/>
                <a:r>
                  <a:rPr lang="zh-CN"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rPr>
                  <a:t>数据存取</a:t>
                </a:r>
                <a:endParaRPr lang="zh-CN"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75" name="矩形: 圆角 11"/>
              <p:cNvSpPr/>
              <p:nvPr/>
            </p:nvSpPr>
            <p:spPr>
              <a:xfrm>
                <a:off x="7324" y="8198"/>
                <a:ext cx="2858" cy="418"/>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500"/>
                  <a:t>缓存和本地存储</a:t>
                </a:r>
                <a:endParaRPr lang="zh-CN" altLang="en-US" sz="1500"/>
              </a:p>
            </p:txBody>
          </p:sp>
        </p:grpSp>
        <p:grpSp>
          <p:nvGrpSpPr>
            <p:cNvPr id="76" name="组合 75"/>
            <p:cNvGrpSpPr/>
            <p:nvPr/>
          </p:nvGrpSpPr>
          <p:grpSpPr>
            <a:xfrm>
              <a:off x="6042" y="4253"/>
              <a:ext cx="6721" cy="900"/>
              <a:chOff x="3506" y="7268"/>
              <a:chExt cx="6721" cy="1365"/>
            </a:xfrm>
          </p:grpSpPr>
          <p:sp>
            <p:nvSpPr>
              <p:cNvPr id="77" name="矩形 76"/>
              <p:cNvSpPr/>
              <p:nvPr/>
            </p:nvSpPr>
            <p:spPr>
              <a:xfrm>
                <a:off x="3506" y="7269"/>
                <a:ext cx="6721" cy="1364"/>
              </a:xfrm>
              <a:prstGeom prst="rect">
                <a:avLst/>
              </a:prstGeom>
              <a:solidFill>
                <a:schemeClr val="accent5">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8" name="矩形: 圆角 11"/>
              <p:cNvSpPr/>
              <p:nvPr/>
            </p:nvSpPr>
            <p:spPr>
              <a:xfrm>
                <a:off x="5639" y="8051"/>
                <a:ext cx="2374" cy="582"/>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1500"/>
                  <a:t>AES+BASE64</a:t>
                </a:r>
                <a:endParaRPr lang="en-US" altLang="zh-CN" sz="1500"/>
              </a:p>
            </p:txBody>
          </p:sp>
          <p:sp>
            <p:nvSpPr>
              <p:cNvPr id="79" name="文本框 78"/>
              <p:cNvSpPr txBox="1"/>
              <p:nvPr/>
            </p:nvSpPr>
            <p:spPr>
              <a:xfrm>
                <a:off x="6103" y="7268"/>
                <a:ext cx="1568" cy="805"/>
              </a:xfrm>
              <a:prstGeom prst="rect">
                <a:avLst/>
              </a:prstGeom>
              <a:noFill/>
              <a:ln>
                <a:noFill/>
              </a:ln>
            </p:spPr>
            <p:txBody>
              <a:bodyPr wrap="square" rtlCol="0">
                <a:spAutoFit/>
                <a:scene3d>
                  <a:camera prst="orthographicFront"/>
                  <a:lightRig rig="threePt" dir="t"/>
                </a:scene3d>
                <a:sp3d contourW="12700"/>
              </a:bodyPr>
              <a:p>
                <a:pPr algn="ctr"/>
                <a:r>
                  <a:rPr lang="zh-CN"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rPr>
                  <a:t>数据加密</a:t>
                </a:r>
                <a:endParaRPr lang="zh-CN"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grpSp>
        <p:grpSp>
          <p:nvGrpSpPr>
            <p:cNvPr id="93" name="组合 92"/>
            <p:cNvGrpSpPr/>
            <p:nvPr/>
          </p:nvGrpSpPr>
          <p:grpSpPr>
            <a:xfrm>
              <a:off x="6043" y="3007"/>
              <a:ext cx="6721" cy="915"/>
              <a:chOff x="6043" y="3007"/>
              <a:chExt cx="6721" cy="915"/>
            </a:xfrm>
          </p:grpSpPr>
          <p:grpSp>
            <p:nvGrpSpPr>
              <p:cNvPr id="81" name="组合 80"/>
              <p:cNvGrpSpPr/>
              <p:nvPr/>
            </p:nvGrpSpPr>
            <p:grpSpPr>
              <a:xfrm>
                <a:off x="6043" y="3007"/>
                <a:ext cx="6721" cy="915"/>
                <a:chOff x="3506" y="7245"/>
                <a:chExt cx="6721" cy="1388"/>
              </a:xfrm>
            </p:grpSpPr>
            <p:sp>
              <p:nvSpPr>
                <p:cNvPr id="82" name="矩形 81"/>
                <p:cNvSpPr/>
                <p:nvPr/>
              </p:nvSpPr>
              <p:spPr>
                <a:xfrm>
                  <a:off x="3506" y="7269"/>
                  <a:ext cx="6721" cy="1364"/>
                </a:xfrm>
                <a:prstGeom prst="rect">
                  <a:avLst/>
                </a:prstGeom>
                <a:solidFill>
                  <a:schemeClr val="accent5">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3" name="矩形: 圆角 11"/>
                <p:cNvSpPr/>
                <p:nvPr/>
              </p:nvSpPr>
              <p:spPr>
                <a:xfrm>
                  <a:off x="3526" y="8051"/>
                  <a:ext cx="2374" cy="582"/>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500"/>
                    <a:t>重连机制</a:t>
                  </a:r>
                  <a:endParaRPr lang="zh-CN" altLang="en-US" sz="1500"/>
                </a:p>
              </p:txBody>
            </p:sp>
            <p:sp>
              <p:nvSpPr>
                <p:cNvPr id="84" name="文本框 83"/>
                <p:cNvSpPr txBox="1"/>
                <p:nvPr/>
              </p:nvSpPr>
              <p:spPr>
                <a:xfrm>
                  <a:off x="5081" y="7245"/>
                  <a:ext cx="3653" cy="805"/>
                </a:xfrm>
                <a:prstGeom prst="rect">
                  <a:avLst/>
                </a:prstGeom>
                <a:noFill/>
                <a:ln>
                  <a:noFill/>
                </a:ln>
              </p:spPr>
              <p:txBody>
                <a:bodyPr wrap="square" rtlCol="0">
                  <a:spAutoFit/>
                  <a:scene3d>
                    <a:camera prst="orthographicFront"/>
                    <a:lightRig rig="threePt" dir="t"/>
                  </a:scene3d>
                  <a:sp3d contourW="12700"/>
                </a:bodyPr>
                <a:p>
                  <a:pPr algn="ctr"/>
                  <a:r>
                    <a:rPr lang="zh-CN"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rPr>
                    <a:t>连接管理</a:t>
                  </a:r>
                  <a:endParaRPr lang="zh-CN"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grpSp>
          <p:sp>
            <p:nvSpPr>
              <p:cNvPr id="85" name="矩形: 圆角 11"/>
              <p:cNvSpPr/>
              <p:nvPr/>
            </p:nvSpPr>
            <p:spPr>
              <a:xfrm>
                <a:off x="8473" y="3538"/>
                <a:ext cx="1860" cy="384"/>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500"/>
                  <a:t>断线处理</a:t>
                </a:r>
                <a:endParaRPr lang="zh-CN" altLang="en-US" sz="1500"/>
              </a:p>
            </p:txBody>
          </p:sp>
          <p:sp>
            <p:nvSpPr>
              <p:cNvPr id="86" name="矩形: 圆角 11"/>
              <p:cNvSpPr/>
              <p:nvPr/>
            </p:nvSpPr>
            <p:spPr>
              <a:xfrm>
                <a:off x="10333" y="3538"/>
                <a:ext cx="2203" cy="384"/>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500"/>
                  <a:t>异常网络处理</a:t>
                </a:r>
                <a:endParaRPr lang="zh-CN" altLang="en-US" sz="1500"/>
              </a:p>
            </p:txBody>
          </p:sp>
        </p:grpSp>
        <p:sp>
          <p:nvSpPr>
            <p:cNvPr id="91" name="矩形: 圆角 11"/>
            <p:cNvSpPr/>
            <p:nvPr/>
          </p:nvSpPr>
          <p:spPr>
            <a:xfrm>
              <a:off x="9861" y="6018"/>
              <a:ext cx="2857" cy="384"/>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500"/>
                <a:t>协议定义</a:t>
              </a:r>
              <a:endParaRPr lang="zh-CN" altLang="en-US" sz="1500"/>
            </a:p>
          </p:txBody>
        </p:sp>
        <p:sp>
          <p:nvSpPr>
            <p:cNvPr id="92" name="矩形: 圆角 11"/>
            <p:cNvSpPr/>
            <p:nvPr/>
          </p:nvSpPr>
          <p:spPr>
            <a:xfrm>
              <a:off x="6224" y="5898"/>
              <a:ext cx="2374" cy="504"/>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500"/>
                <a:t>数据定义</a:t>
              </a:r>
              <a:endParaRPr lang="zh-CN" altLang="en-US" sz="1500"/>
            </a:p>
          </p:txBody>
        </p:sp>
      </p:grpSp>
    </p:spTree>
  </p:cSld>
  <p:clrMapOvr>
    <a:masterClrMapping/>
  </p:clrMapOvr>
  <p:transition spd="slow"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18673" y="3600235"/>
            <a:ext cx="2954655" cy="646331"/>
          </a:xfrm>
          <a:prstGeom prst="rect">
            <a:avLst/>
          </a:prstGeom>
        </p:spPr>
        <p:txBody>
          <a:bodyPr wrap="none">
            <a:spAutoFit/>
            <a:scene3d>
              <a:camera prst="orthographicFront"/>
              <a:lightRig rig="threePt" dir="t"/>
            </a:scene3d>
            <a:sp3d contourW="12700"/>
          </a:bodyPr>
          <a:lstStyle/>
          <a:p>
            <a:pPr algn="ctr"/>
            <a:r>
              <a:rPr lang="zh-CN" altLang="en-US" sz="3600" b="1" dirty="0">
                <a:solidFill>
                  <a:schemeClr val="accent6"/>
                </a:solidFill>
              </a:rPr>
              <a:t>活动执行方案</a:t>
            </a:r>
            <a:endParaRPr lang="zh-CN" altLang="en-US" sz="3600" b="1" dirty="0">
              <a:solidFill>
                <a:schemeClr val="accent6"/>
              </a:solidFill>
            </a:endParaRPr>
          </a:p>
        </p:txBody>
      </p:sp>
      <p:grpSp>
        <p:nvGrpSpPr>
          <p:cNvPr id="17" name="组合 16"/>
          <p:cNvGrpSpPr/>
          <p:nvPr/>
        </p:nvGrpSpPr>
        <p:grpSpPr>
          <a:xfrm>
            <a:off x="5003276" y="876300"/>
            <a:ext cx="2312448" cy="2433640"/>
            <a:chOff x="5003276" y="876300"/>
            <a:chExt cx="2312448" cy="243364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03276" y="876300"/>
              <a:ext cx="2312448" cy="2433640"/>
            </a:xfrm>
            <a:prstGeom prst="rect">
              <a:avLst/>
            </a:prstGeom>
          </p:spPr>
        </p:pic>
        <p:sp>
          <p:nvSpPr>
            <p:cNvPr id="4" name="矩形 3"/>
            <p:cNvSpPr/>
            <p:nvPr/>
          </p:nvSpPr>
          <p:spPr>
            <a:xfrm>
              <a:off x="5689479" y="1782763"/>
              <a:ext cx="813043" cy="769441"/>
            </a:xfrm>
            <a:prstGeom prst="rect">
              <a:avLst/>
            </a:prstGeom>
          </p:spPr>
          <p:txBody>
            <a:bodyPr wrap="none">
              <a:spAutoFit/>
              <a:scene3d>
                <a:camera prst="orthographicFront"/>
                <a:lightRig rig="threePt" dir="t"/>
              </a:scene3d>
              <a:sp3d contourW="12700"/>
            </a:bodyPr>
            <a:lstStyle/>
            <a:p>
              <a:pPr algn="ctr"/>
              <a:r>
                <a:rPr lang="en-US" altLang="zh-CN" sz="4400" b="1" dirty="0">
                  <a:solidFill>
                    <a:schemeClr val="bg1"/>
                  </a:solidFill>
                </a:rPr>
                <a:t>04</a:t>
              </a:r>
              <a:endParaRPr lang="zh-CN" altLang="en-US" sz="4400" b="1" dirty="0">
                <a:solidFill>
                  <a:schemeClr val="bg1"/>
                </a:solidFill>
              </a:endParaRPr>
            </a:p>
          </p:txBody>
        </p:sp>
      </p:grpSp>
      <p:sp>
        <p:nvSpPr>
          <p:cNvPr id="5" name="矩形 4"/>
          <p:cNvSpPr/>
          <p:nvPr/>
        </p:nvSpPr>
        <p:spPr>
          <a:xfrm>
            <a:off x="4282866"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赞助方案</a:t>
            </a:r>
            <a:endParaRPr lang="zh-CN" altLang="en-US" sz="2000" dirty="0">
              <a:solidFill>
                <a:schemeClr val="accent6"/>
              </a:solidFill>
            </a:endParaRPr>
          </a:p>
        </p:txBody>
      </p:sp>
      <p:sp>
        <p:nvSpPr>
          <p:cNvPr id="6" name="矩形 5"/>
          <p:cNvSpPr/>
          <p:nvPr/>
        </p:nvSpPr>
        <p:spPr>
          <a:xfrm>
            <a:off x="6352298"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广告宣传</a:t>
            </a:r>
            <a:endParaRPr lang="zh-CN" altLang="en-US" sz="2000" dirty="0">
              <a:solidFill>
                <a:schemeClr val="accent6"/>
              </a:solidFill>
            </a:endParaRPr>
          </a:p>
        </p:txBody>
      </p:sp>
      <p:sp>
        <p:nvSpPr>
          <p:cNvPr id="9" name="矩形 8"/>
          <p:cNvSpPr/>
          <p:nvPr/>
        </p:nvSpPr>
        <p:spPr>
          <a:xfrm>
            <a:off x="4282866"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活动选址</a:t>
            </a:r>
            <a:endParaRPr lang="zh-CN" altLang="en-US" sz="2000" dirty="0">
              <a:solidFill>
                <a:schemeClr val="accent6"/>
              </a:solidFill>
            </a:endParaRPr>
          </a:p>
        </p:txBody>
      </p:sp>
      <p:sp>
        <p:nvSpPr>
          <p:cNvPr id="10" name="矩形 9"/>
          <p:cNvSpPr/>
          <p:nvPr/>
        </p:nvSpPr>
        <p:spPr>
          <a:xfrm>
            <a:off x="6352298"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场地布置</a:t>
            </a:r>
            <a:endParaRPr lang="zh-CN" altLang="en-US" sz="2000" dirty="0">
              <a:solidFill>
                <a:schemeClr val="accent6"/>
              </a:solidFill>
            </a:endParaRPr>
          </a:p>
        </p:txBody>
      </p:sp>
      <p:grpSp>
        <p:nvGrpSpPr>
          <p:cNvPr id="11" name="组合 10"/>
          <p:cNvGrpSpPr/>
          <p:nvPr/>
        </p:nvGrpSpPr>
        <p:grpSpPr>
          <a:xfrm>
            <a:off x="11630026" y="2700337"/>
            <a:ext cx="131274" cy="1457326"/>
            <a:chOff x="1009650" y="523874"/>
            <a:chExt cx="257175" cy="2855001"/>
          </a:xfrm>
        </p:grpSpPr>
        <p:sp>
          <p:nvSpPr>
            <p:cNvPr id="12" name="椭圆 11"/>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Scale>
                                      <p:cBhvr>
                                        <p:cTn id="19"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5"/>
                                        </p:tgtEl>
                                        <p:attrNameLst>
                                          <p:attrName>ppt_x</p:attrName>
                                          <p:attrName>ppt_y</p:attrName>
                                        </p:attrNameLst>
                                      </p:cBhvr>
                                    </p:animMotion>
                                    <p:animEffect transition="in" filter="fade">
                                      <p:cBhvr>
                                        <p:cTn id="21" dur="1000"/>
                                        <p:tgtEl>
                                          <p:spTgt spid="5"/>
                                        </p:tgtEl>
                                      </p:cBhvr>
                                    </p:animEffect>
                                  </p:childTnLst>
                                </p:cTn>
                              </p:par>
                              <p:par>
                                <p:cTn id="22" presetID="52" presetClass="entr" presetSubtype="0" fill="hold" grpId="0" nodeType="withEffect">
                                  <p:stCondLst>
                                    <p:cond delay="250"/>
                                  </p:stCondLst>
                                  <p:childTnLst>
                                    <p:set>
                                      <p:cBhvr>
                                        <p:cTn id="23" dur="1" fill="hold">
                                          <p:stCondLst>
                                            <p:cond delay="0"/>
                                          </p:stCondLst>
                                        </p:cTn>
                                        <p:tgtEl>
                                          <p:spTgt spid="6"/>
                                        </p:tgtEl>
                                        <p:attrNameLst>
                                          <p:attrName>style.visibility</p:attrName>
                                        </p:attrNameLst>
                                      </p:cBhvr>
                                      <p:to>
                                        <p:strVal val="visible"/>
                                      </p:to>
                                    </p:set>
                                    <p:animScale>
                                      <p:cBhvr>
                                        <p:cTn id="24"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6"/>
                                        </p:tgtEl>
                                        <p:attrNameLst>
                                          <p:attrName>ppt_x</p:attrName>
                                          <p:attrName>ppt_y</p:attrName>
                                        </p:attrNameLst>
                                      </p:cBhvr>
                                    </p:animMotion>
                                    <p:animEffect transition="in" filter="fade">
                                      <p:cBhvr>
                                        <p:cTn id="26" dur="1000"/>
                                        <p:tgtEl>
                                          <p:spTgt spid="6"/>
                                        </p:tgtEl>
                                      </p:cBhvr>
                                    </p:animEffect>
                                  </p:childTnLst>
                                </p:cTn>
                              </p:par>
                              <p:par>
                                <p:cTn id="27" presetID="52" presetClass="entr" presetSubtype="0" fill="hold" grpId="0" nodeType="withEffect">
                                  <p:stCondLst>
                                    <p:cond delay="500"/>
                                  </p:stCondLst>
                                  <p:childTnLst>
                                    <p:set>
                                      <p:cBhvr>
                                        <p:cTn id="28" dur="1" fill="hold">
                                          <p:stCondLst>
                                            <p:cond delay="0"/>
                                          </p:stCondLst>
                                        </p:cTn>
                                        <p:tgtEl>
                                          <p:spTgt spid="9"/>
                                        </p:tgtEl>
                                        <p:attrNameLst>
                                          <p:attrName>style.visibility</p:attrName>
                                        </p:attrNameLst>
                                      </p:cBhvr>
                                      <p:to>
                                        <p:strVal val="visible"/>
                                      </p:to>
                                    </p:set>
                                    <p:animScale>
                                      <p:cBhvr>
                                        <p:cTn id="29"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9"/>
                                        </p:tgtEl>
                                        <p:attrNameLst>
                                          <p:attrName>ppt_x</p:attrName>
                                          <p:attrName>ppt_y</p:attrName>
                                        </p:attrNameLst>
                                      </p:cBhvr>
                                    </p:animMotion>
                                    <p:animEffect transition="in" filter="fade">
                                      <p:cBhvr>
                                        <p:cTn id="31" dur="1000"/>
                                        <p:tgtEl>
                                          <p:spTgt spid="9"/>
                                        </p:tgtEl>
                                      </p:cBhvr>
                                    </p:animEffect>
                                  </p:childTnLst>
                                </p:cTn>
                              </p:par>
                              <p:par>
                                <p:cTn id="32" presetID="52" presetClass="entr" presetSubtype="0" fill="hold" grpId="0" nodeType="withEffect">
                                  <p:stCondLst>
                                    <p:cond delay="75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20798" y="4268433"/>
            <a:ext cx="2873832" cy="1295462"/>
            <a:chOff x="2062955" y="2811560"/>
            <a:chExt cx="2873832" cy="1295462"/>
          </a:xfrm>
        </p:grpSpPr>
        <p:grpSp>
          <p:nvGrpSpPr>
            <p:cNvPr id="9" name="组合 8"/>
            <p:cNvGrpSpPr/>
            <p:nvPr/>
          </p:nvGrpSpPr>
          <p:grpSpPr>
            <a:xfrm>
              <a:off x="2062955" y="2811560"/>
              <a:ext cx="2873832" cy="1295462"/>
              <a:chOff x="1294242" y="4207377"/>
              <a:chExt cx="2873832" cy="1295462"/>
            </a:xfrm>
          </p:grpSpPr>
          <p:sp>
            <p:nvSpPr>
              <p:cNvPr id="11" name="文本框 10"/>
              <p:cNvSpPr txBox="1"/>
              <p:nvPr/>
            </p:nvSpPr>
            <p:spPr>
              <a:xfrm>
                <a:off x="2125863" y="4207377"/>
                <a:ext cx="1210588" cy="400110"/>
              </a:xfrm>
              <a:prstGeom prst="rect">
                <a:avLst/>
              </a:prstGeom>
              <a:noFill/>
            </p:spPr>
            <p:txBody>
              <a:bodyPr wrap="none" rtlCol="0">
                <a:spAutoFit/>
                <a:scene3d>
                  <a:camera prst="orthographicFront"/>
                  <a:lightRig rig="threePt" dir="t"/>
                </a:scene3d>
                <a:sp3d contourW="12700"/>
              </a:bodyPr>
              <a:lstStyle/>
              <a:p>
                <a:pPr algn="ctr"/>
                <a:r>
                  <a:rPr lang="zh-CN" altLang="en-US" sz="2000" b="1" dirty="0">
                    <a:solidFill>
                      <a:schemeClr val="tx1">
                        <a:lumMod val="75000"/>
                        <a:lumOff val="25000"/>
                      </a:schemeClr>
                    </a:solidFill>
                    <a:latin typeface="+mj-ea"/>
                    <a:ea typeface="+mj-ea"/>
                  </a:rPr>
                  <a:t>赞助方案</a:t>
                </a:r>
                <a:endParaRPr lang="zh-CN" altLang="en-US" sz="2000" b="1" dirty="0">
                  <a:solidFill>
                    <a:schemeClr val="tx1">
                      <a:lumMod val="75000"/>
                      <a:lumOff val="25000"/>
                    </a:schemeClr>
                  </a:solidFill>
                  <a:latin typeface="+mj-ea"/>
                  <a:ea typeface="+mj-ea"/>
                </a:endParaRPr>
              </a:p>
            </p:txBody>
          </p:sp>
          <p:sp>
            <p:nvSpPr>
              <p:cNvPr id="12" name="文本框 11"/>
              <p:cNvSpPr txBox="1"/>
              <p:nvPr/>
            </p:nvSpPr>
            <p:spPr>
              <a:xfrm>
                <a:off x="1294242" y="4671842"/>
                <a:ext cx="2873832" cy="830997"/>
              </a:xfrm>
              <a:prstGeom prst="rect">
                <a:avLst/>
              </a:prstGeom>
              <a:noFill/>
            </p:spPr>
            <p:txBody>
              <a:bodyPr wrap="square" rtlCol="0">
                <a:spAutoFit/>
                <a:scene3d>
                  <a:camera prst="orthographicFront"/>
                  <a:lightRig rig="threePt" dir="t"/>
                </a:scene3d>
                <a:sp3d contourW="12700"/>
              </a:bodyPr>
              <a:lstStyle/>
              <a:p>
                <a:pPr lvl="0" algn="ctr"/>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 a film</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cxnSp>
          <p:nvCxnSpPr>
            <p:cNvPr id="10" name="直接连接符 9"/>
            <p:cNvCxnSpPr/>
            <p:nvPr/>
          </p:nvCxnSpPr>
          <p:spPr>
            <a:xfrm>
              <a:off x="3157870" y="3259295"/>
              <a:ext cx="684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4659084" y="4268433"/>
            <a:ext cx="2873832" cy="1295462"/>
            <a:chOff x="2062955" y="2811560"/>
            <a:chExt cx="2873832" cy="1295462"/>
          </a:xfrm>
        </p:grpSpPr>
        <p:grpSp>
          <p:nvGrpSpPr>
            <p:cNvPr id="21" name="组合 20"/>
            <p:cNvGrpSpPr/>
            <p:nvPr/>
          </p:nvGrpSpPr>
          <p:grpSpPr>
            <a:xfrm>
              <a:off x="2062955" y="2811560"/>
              <a:ext cx="2873832" cy="1295462"/>
              <a:chOff x="1294242" y="4207377"/>
              <a:chExt cx="2873832" cy="1295462"/>
            </a:xfrm>
          </p:grpSpPr>
          <p:sp>
            <p:nvSpPr>
              <p:cNvPr id="23" name="文本框 22"/>
              <p:cNvSpPr txBox="1"/>
              <p:nvPr/>
            </p:nvSpPr>
            <p:spPr>
              <a:xfrm>
                <a:off x="2125863" y="4207377"/>
                <a:ext cx="1210588" cy="400110"/>
              </a:xfrm>
              <a:prstGeom prst="rect">
                <a:avLst/>
              </a:prstGeom>
              <a:noFill/>
            </p:spPr>
            <p:txBody>
              <a:bodyPr wrap="none" rtlCol="0">
                <a:spAutoFit/>
                <a:scene3d>
                  <a:camera prst="orthographicFront"/>
                  <a:lightRig rig="threePt" dir="t"/>
                </a:scene3d>
                <a:sp3d contourW="12700"/>
              </a:bodyPr>
              <a:lstStyle/>
              <a:p>
                <a:pPr algn="ctr"/>
                <a:r>
                  <a:rPr lang="zh-CN" altLang="en-US" sz="2000" b="1" dirty="0">
                    <a:solidFill>
                      <a:schemeClr val="tx1">
                        <a:lumMod val="75000"/>
                        <a:lumOff val="25000"/>
                      </a:schemeClr>
                    </a:solidFill>
                    <a:latin typeface="+mj-ea"/>
                    <a:ea typeface="+mj-ea"/>
                  </a:rPr>
                  <a:t>赞助方案</a:t>
                </a:r>
                <a:endParaRPr lang="zh-CN" altLang="en-US" sz="2000" b="1" dirty="0">
                  <a:solidFill>
                    <a:schemeClr val="tx1">
                      <a:lumMod val="75000"/>
                      <a:lumOff val="25000"/>
                    </a:schemeClr>
                  </a:solidFill>
                  <a:latin typeface="+mj-ea"/>
                  <a:ea typeface="+mj-ea"/>
                </a:endParaRPr>
              </a:p>
            </p:txBody>
          </p:sp>
          <p:sp>
            <p:nvSpPr>
              <p:cNvPr id="24" name="文本框 23"/>
              <p:cNvSpPr txBox="1"/>
              <p:nvPr/>
            </p:nvSpPr>
            <p:spPr>
              <a:xfrm>
                <a:off x="1294242" y="4671842"/>
                <a:ext cx="2873832" cy="830997"/>
              </a:xfrm>
              <a:prstGeom prst="rect">
                <a:avLst/>
              </a:prstGeom>
              <a:noFill/>
            </p:spPr>
            <p:txBody>
              <a:bodyPr wrap="square" rtlCol="0">
                <a:spAutoFit/>
                <a:scene3d>
                  <a:camera prst="orthographicFront"/>
                  <a:lightRig rig="threePt" dir="t"/>
                </a:scene3d>
                <a:sp3d contourW="12700"/>
              </a:bodyPr>
              <a:lstStyle/>
              <a:p>
                <a:pPr lvl="0" algn="ctr"/>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 a film</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cxnSp>
          <p:nvCxnSpPr>
            <p:cNvPr id="22" name="直接连接符 21"/>
            <p:cNvCxnSpPr/>
            <p:nvPr/>
          </p:nvCxnSpPr>
          <p:spPr>
            <a:xfrm>
              <a:off x="3157870" y="3259295"/>
              <a:ext cx="684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7997370" y="4268433"/>
            <a:ext cx="2873832" cy="1295462"/>
            <a:chOff x="2062955" y="2811560"/>
            <a:chExt cx="2873832" cy="1295462"/>
          </a:xfrm>
        </p:grpSpPr>
        <p:grpSp>
          <p:nvGrpSpPr>
            <p:cNvPr id="26" name="组合 25"/>
            <p:cNvGrpSpPr/>
            <p:nvPr/>
          </p:nvGrpSpPr>
          <p:grpSpPr>
            <a:xfrm>
              <a:off x="2062955" y="2811560"/>
              <a:ext cx="2873832" cy="1295462"/>
              <a:chOff x="1294242" y="4207377"/>
              <a:chExt cx="2873832" cy="1295462"/>
            </a:xfrm>
          </p:grpSpPr>
          <p:sp>
            <p:nvSpPr>
              <p:cNvPr id="28" name="文本框 27"/>
              <p:cNvSpPr txBox="1"/>
              <p:nvPr/>
            </p:nvSpPr>
            <p:spPr>
              <a:xfrm>
                <a:off x="2125863" y="4207377"/>
                <a:ext cx="1210588" cy="400110"/>
              </a:xfrm>
              <a:prstGeom prst="rect">
                <a:avLst/>
              </a:prstGeom>
              <a:noFill/>
            </p:spPr>
            <p:txBody>
              <a:bodyPr wrap="none" rtlCol="0">
                <a:spAutoFit/>
                <a:scene3d>
                  <a:camera prst="orthographicFront"/>
                  <a:lightRig rig="threePt" dir="t"/>
                </a:scene3d>
                <a:sp3d contourW="12700"/>
              </a:bodyPr>
              <a:lstStyle/>
              <a:p>
                <a:pPr algn="ctr"/>
                <a:r>
                  <a:rPr lang="zh-CN" altLang="en-US" sz="2000" b="1" dirty="0">
                    <a:solidFill>
                      <a:schemeClr val="tx1">
                        <a:lumMod val="75000"/>
                        <a:lumOff val="25000"/>
                      </a:schemeClr>
                    </a:solidFill>
                    <a:latin typeface="+mj-ea"/>
                    <a:ea typeface="+mj-ea"/>
                  </a:rPr>
                  <a:t>赞助方案</a:t>
                </a:r>
                <a:endParaRPr lang="zh-CN" altLang="en-US" sz="2000" b="1" dirty="0">
                  <a:solidFill>
                    <a:schemeClr val="tx1">
                      <a:lumMod val="75000"/>
                      <a:lumOff val="25000"/>
                    </a:schemeClr>
                  </a:solidFill>
                  <a:latin typeface="+mj-ea"/>
                  <a:ea typeface="+mj-ea"/>
                </a:endParaRPr>
              </a:p>
            </p:txBody>
          </p:sp>
          <p:sp>
            <p:nvSpPr>
              <p:cNvPr id="29" name="文本框 28"/>
              <p:cNvSpPr txBox="1"/>
              <p:nvPr/>
            </p:nvSpPr>
            <p:spPr>
              <a:xfrm>
                <a:off x="1294242" y="4671842"/>
                <a:ext cx="2873832" cy="830997"/>
              </a:xfrm>
              <a:prstGeom prst="rect">
                <a:avLst/>
              </a:prstGeom>
              <a:noFill/>
            </p:spPr>
            <p:txBody>
              <a:bodyPr wrap="square" rtlCol="0">
                <a:spAutoFit/>
                <a:scene3d>
                  <a:camera prst="orthographicFront"/>
                  <a:lightRig rig="threePt" dir="t"/>
                </a:scene3d>
                <a:sp3d contourW="12700"/>
              </a:bodyPr>
              <a:lstStyle/>
              <a:p>
                <a:pPr lvl="0" algn="ctr"/>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 a film</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cxnSp>
          <p:nvCxnSpPr>
            <p:cNvPr id="27" name="直接连接符 26"/>
            <p:cNvCxnSpPr/>
            <p:nvPr/>
          </p:nvCxnSpPr>
          <p:spPr>
            <a:xfrm>
              <a:off x="3157870" y="3259295"/>
              <a:ext cx="684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4" name="图片占位符 33"/>
          <p:cNvPicPr>
            <a:picLocks noGrp="1" noChangeAspect="1"/>
          </p:cNvPicPr>
          <p:nvPr>
            <p:ph type="pic" sz="quarter" idx="10"/>
          </p:nvPr>
        </p:nvPicPr>
        <p:blipFill>
          <a:blip r:embed="rId1" cstate="print">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rcRect l="16694" r="16694"/>
          <a:stretch>
            <a:fillRect/>
          </a:stretch>
        </p:blipFill>
        <p:spPr/>
      </p:pic>
      <p:pic>
        <p:nvPicPr>
          <p:cNvPr id="36" name="图片占位符 35"/>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5393" r="15393"/>
          <a:stretch>
            <a:fillRect/>
          </a:stretch>
        </p:blipFill>
        <p:spPr/>
      </p:pic>
      <p:pic>
        <p:nvPicPr>
          <p:cNvPr id="38" name="图片占位符 37"/>
          <p:cNvPicPr>
            <a:picLocks noGrp="1" noChangeAspect="1"/>
          </p:cNvPicPr>
          <p:nvPr>
            <p:ph type="pic" sz="quarter" idx="12"/>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2500" r="12500"/>
          <a:stretch>
            <a:fillRect/>
          </a:stretch>
        </p:blipFill>
        <p:spPr/>
      </p:pic>
      <p:pic>
        <p:nvPicPr>
          <p:cNvPr id="30" name="图片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31" name="组合 30"/>
          <p:cNvGrpSpPr/>
          <p:nvPr/>
        </p:nvGrpSpPr>
        <p:grpSpPr>
          <a:xfrm>
            <a:off x="1471606" y="382260"/>
            <a:ext cx="3504486" cy="701048"/>
            <a:chOff x="1481131" y="353685"/>
            <a:chExt cx="3504486" cy="701048"/>
          </a:xfrm>
        </p:grpSpPr>
        <p:sp>
          <p:nvSpPr>
            <p:cNvPr id="32" name="矩形 31"/>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活动执行方案</a:t>
              </a:r>
              <a:endParaRPr lang="zh-CN" altLang="en-US" sz="2800" b="1" dirty="0">
                <a:solidFill>
                  <a:schemeClr val="accent1"/>
                </a:solidFill>
              </a:endParaRPr>
            </a:p>
          </p:txBody>
        </p:sp>
        <p:sp>
          <p:nvSpPr>
            <p:cNvPr id="33" name="文本框 32"/>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35" name="组合 34"/>
          <p:cNvGrpSpPr/>
          <p:nvPr/>
        </p:nvGrpSpPr>
        <p:grpSpPr>
          <a:xfrm rot="16200000">
            <a:off x="6030363" y="5795962"/>
            <a:ext cx="131274" cy="1457326"/>
            <a:chOff x="1009650" y="523874"/>
            <a:chExt cx="257175" cy="2855001"/>
          </a:xfrm>
        </p:grpSpPr>
        <p:sp>
          <p:nvSpPr>
            <p:cNvPr id="37" name="椭圆 36"/>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04</a:t>
            </a:r>
            <a:endParaRPr lang="zh-CN" altLang="en-US" sz="2000" b="1" dirty="0">
              <a:solidFill>
                <a:schemeClr val="bg1"/>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childTnLst>
                          </p:cTn>
                        </p:par>
                        <p:par>
                          <p:cTn id="20" fill="hold">
                            <p:stCondLst>
                              <p:cond delay="500"/>
                            </p:stCondLst>
                            <p:childTnLst>
                              <p:par>
                                <p:cTn id="21" presetID="49" presetClass="entr" presetSubtype="0" decel="10000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par>
                                <p:cTn id="27" presetID="49" presetClass="entr" presetSubtype="0" decel="100000" fill="hold" nodeType="withEffect">
                                  <p:stCondLst>
                                    <p:cond delay="25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 calcmode="lin" valueType="num">
                                      <p:cBhvr>
                                        <p:cTn id="31" dur="500" fill="hold"/>
                                        <p:tgtEl>
                                          <p:spTgt spid="20"/>
                                        </p:tgtEl>
                                        <p:attrNameLst>
                                          <p:attrName>style.rotation</p:attrName>
                                        </p:attrNameLst>
                                      </p:cBhvr>
                                      <p:tavLst>
                                        <p:tav tm="0">
                                          <p:val>
                                            <p:fltVal val="360"/>
                                          </p:val>
                                        </p:tav>
                                        <p:tav tm="100000">
                                          <p:val>
                                            <p:fltVal val="0"/>
                                          </p:val>
                                        </p:tav>
                                      </p:tavLst>
                                    </p:anim>
                                    <p:animEffect transition="in" filter="fade">
                                      <p:cBhvr>
                                        <p:cTn id="32" dur="500"/>
                                        <p:tgtEl>
                                          <p:spTgt spid="20"/>
                                        </p:tgtEl>
                                      </p:cBhvr>
                                    </p:animEffect>
                                  </p:childTnLst>
                                </p:cTn>
                              </p:par>
                              <p:par>
                                <p:cTn id="33" presetID="49" presetClass="entr" presetSubtype="0" decel="100000" fill="hold" nodeType="withEffect">
                                  <p:stCondLst>
                                    <p:cond delay="50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 calcmode="lin" valueType="num">
                                      <p:cBhvr>
                                        <p:cTn id="37" dur="500" fill="hold"/>
                                        <p:tgtEl>
                                          <p:spTgt spid="25"/>
                                        </p:tgtEl>
                                        <p:attrNameLst>
                                          <p:attrName>style.rotation</p:attrName>
                                        </p:attrNameLst>
                                      </p:cBhvr>
                                      <p:tavLst>
                                        <p:tav tm="0">
                                          <p:val>
                                            <p:fltVal val="360"/>
                                          </p:val>
                                        </p:tav>
                                        <p:tav tm="100000">
                                          <p:val>
                                            <p:fltVal val="0"/>
                                          </p:val>
                                        </p:tav>
                                      </p:tavLst>
                                    </p:anim>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3273" y="2006600"/>
            <a:ext cx="3163887" cy="1752600"/>
            <a:chOff x="1043273" y="2006600"/>
            <a:chExt cx="3163887" cy="1752600"/>
          </a:xfrm>
        </p:grpSpPr>
        <p:sp>
          <p:nvSpPr>
            <p:cNvPr id="2" name="矩形 1"/>
            <p:cNvSpPr/>
            <p:nvPr/>
          </p:nvSpPr>
          <p:spPr>
            <a:xfrm>
              <a:off x="1043273" y="2006600"/>
              <a:ext cx="3163887" cy="17526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559517" y="2320669"/>
              <a:ext cx="318682" cy="274214"/>
              <a:chOff x="495301" y="523876"/>
              <a:chExt cx="546101" cy="469900"/>
            </a:xfrm>
          </p:grpSpPr>
          <p:sp>
            <p:nvSpPr>
              <p:cNvPr id="42" name="Freeform 5"/>
              <p:cNvSpPr/>
              <p:nvPr/>
            </p:nvSpPr>
            <p:spPr bwMode="auto">
              <a:xfrm>
                <a:off x="606426" y="631826"/>
                <a:ext cx="434975" cy="361950"/>
              </a:xfrm>
              <a:custGeom>
                <a:avLst/>
                <a:gdLst>
                  <a:gd name="T0" fmla="*/ 153 w 153"/>
                  <a:gd name="T1" fmla="*/ 121 h 127"/>
                  <a:gd name="T2" fmla="*/ 147 w 153"/>
                  <a:gd name="T3" fmla="*/ 127 h 127"/>
                  <a:gd name="T4" fmla="*/ 6 w 153"/>
                  <a:gd name="T5" fmla="*/ 127 h 127"/>
                  <a:gd name="T6" fmla="*/ 0 w 153"/>
                  <a:gd name="T7" fmla="*/ 121 h 127"/>
                  <a:gd name="T8" fmla="*/ 0 w 153"/>
                  <a:gd name="T9" fmla="*/ 6 h 127"/>
                  <a:gd name="T10" fmla="*/ 6 w 153"/>
                  <a:gd name="T11" fmla="*/ 0 h 127"/>
                  <a:gd name="T12" fmla="*/ 147 w 153"/>
                  <a:gd name="T13" fmla="*/ 0 h 127"/>
                  <a:gd name="T14" fmla="*/ 153 w 153"/>
                  <a:gd name="T15" fmla="*/ 6 h 127"/>
                  <a:gd name="T16" fmla="*/ 153 w 153"/>
                  <a:gd name="T17"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27">
                    <a:moveTo>
                      <a:pt x="153" y="121"/>
                    </a:moveTo>
                    <a:cubicBezTo>
                      <a:pt x="153" y="124"/>
                      <a:pt x="151" y="127"/>
                      <a:pt x="147" y="127"/>
                    </a:cubicBezTo>
                    <a:cubicBezTo>
                      <a:pt x="6" y="127"/>
                      <a:pt x="6" y="127"/>
                      <a:pt x="6" y="127"/>
                    </a:cubicBezTo>
                    <a:cubicBezTo>
                      <a:pt x="2" y="127"/>
                      <a:pt x="0" y="124"/>
                      <a:pt x="0" y="121"/>
                    </a:cubicBezTo>
                    <a:cubicBezTo>
                      <a:pt x="0" y="6"/>
                      <a:pt x="0" y="6"/>
                      <a:pt x="0" y="6"/>
                    </a:cubicBezTo>
                    <a:cubicBezTo>
                      <a:pt x="0" y="3"/>
                      <a:pt x="2" y="0"/>
                      <a:pt x="6" y="0"/>
                    </a:cubicBezTo>
                    <a:cubicBezTo>
                      <a:pt x="147" y="0"/>
                      <a:pt x="147" y="0"/>
                      <a:pt x="147" y="0"/>
                    </a:cubicBezTo>
                    <a:cubicBezTo>
                      <a:pt x="151" y="0"/>
                      <a:pt x="153" y="3"/>
                      <a:pt x="153" y="6"/>
                    </a:cubicBezTo>
                    <a:lnTo>
                      <a:pt x="153" y="121"/>
                    </a:lnTo>
                    <a:close/>
                  </a:path>
                </a:pathLst>
              </a:custGeom>
              <a:noFill/>
              <a:ln w="23813"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 name="Freeform 6"/>
              <p:cNvSpPr/>
              <p:nvPr/>
            </p:nvSpPr>
            <p:spPr bwMode="auto">
              <a:xfrm>
                <a:off x="495301" y="523876"/>
                <a:ext cx="438150" cy="361950"/>
              </a:xfrm>
              <a:custGeom>
                <a:avLst/>
                <a:gdLst>
                  <a:gd name="T0" fmla="*/ 20 w 154"/>
                  <a:gd name="T1" fmla="*/ 127 h 127"/>
                  <a:gd name="T2" fmla="*/ 7 w 154"/>
                  <a:gd name="T3" fmla="*/ 127 h 127"/>
                  <a:gd name="T4" fmla="*/ 0 w 154"/>
                  <a:gd name="T5" fmla="*/ 121 h 127"/>
                  <a:gd name="T6" fmla="*/ 0 w 154"/>
                  <a:gd name="T7" fmla="*/ 6 h 127"/>
                  <a:gd name="T8" fmla="*/ 7 w 154"/>
                  <a:gd name="T9" fmla="*/ 0 h 127"/>
                  <a:gd name="T10" fmla="*/ 148 w 154"/>
                  <a:gd name="T11" fmla="*/ 0 h 127"/>
                  <a:gd name="T12" fmla="*/ 154 w 154"/>
                  <a:gd name="T13" fmla="*/ 6 h 127"/>
                  <a:gd name="T14" fmla="*/ 154 w 154"/>
                  <a:gd name="T15" fmla="*/ 20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27">
                    <a:moveTo>
                      <a:pt x="20" y="127"/>
                    </a:moveTo>
                    <a:cubicBezTo>
                      <a:pt x="7" y="127"/>
                      <a:pt x="7" y="127"/>
                      <a:pt x="7" y="127"/>
                    </a:cubicBezTo>
                    <a:cubicBezTo>
                      <a:pt x="3" y="127"/>
                      <a:pt x="0" y="124"/>
                      <a:pt x="0" y="121"/>
                    </a:cubicBezTo>
                    <a:cubicBezTo>
                      <a:pt x="0" y="6"/>
                      <a:pt x="0" y="6"/>
                      <a:pt x="0" y="6"/>
                    </a:cubicBezTo>
                    <a:cubicBezTo>
                      <a:pt x="0" y="2"/>
                      <a:pt x="3" y="0"/>
                      <a:pt x="7" y="0"/>
                    </a:cubicBezTo>
                    <a:cubicBezTo>
                      <a:pt x="148" y="0"/>
                      <a:pt x="148" y="0"/>
                      <a:pt x="148" y="0"/>
                    </a:cubicBezTo>
                    <a:cubicBezTo>
                      <a:pt x="151" y="0"/>
                      <a:pt x="154" y="2"/>
                      <a:pt x="154" y="6"/>
                    </a:cubicBezTo>
                    <a:cubicBezTo>
                      <a:pt x="154" y="20"/>
                      <a:pt x="154" y="20"/>
                      <a:pt x="154" y="20"/>
                    </a:cubicBezTo>
                  </a:path>
                </a:pathLst>
              </a:custGeom>
              <a:noFill/>
              <a:ln w="23813"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 name="Freeform 7"/>
              <p:cNvSpPr/>
              <p:nvPr/>
            </p:nvSpPr>
            <p:spPr bwMode="auto">
              <a:xfrm>
                <a:off x="646114" y="831851"/>
                <a:ext cx="395288" cy="161925"/>
              </a:xfrm>
              <a:custGeom>
                <a:avLst/>
                <a:gdLst>
                  <a:gd name="T0" fmla="*/ 0 w 249"/>
                  <a:gd name="T1" fmla="*/ 102 h 102"/>
                  <a:gd name="T2" fmla="*/ 102 w 249"/>
                  <a:gd name="T3" fmla="*/ 0 h 102"/>
                  <a:gd name="T4" fmla="*/ 147 w 249"/>
                  <a:gd name="T5" fmla="*/ 48 h 102"/>
                  <a:gd name="T6" fmla="*/ 194 w 249"/>
                  <a:gd name="T7" fmla="*/ 0 h 102"/>
                  <a:gd name="T8" fmla="*/ 249 w 249"/>
                  <a:gd name="T9" fmla="*/ 48 h 102"/>
                </a:gdLst>
                <a:ahLst/>
                <a:cxnLst>
                  <a:cxn ang="0">
                    <a:pos x="T0" y="T1"/>
                  </a:cxn>
                  <a:cxn ang="0">
                    <a:pos x="T2" y="T3"/>
                  </a:cxn>
                  <a:cxn ang="0">
                    <a:pos x="T4" y="T5"/>
                  </a:cxn>
                  <a:cxn ang="0">
                    <a:pos x="T6" y="T7"/>
                  </a:cxn>
                  <a:cxn ang="0">
                    <a:pos x="T8" y="T9"/>
                  </a:cxn>
                </a:cxnLst>
                <a:rect l="0" t="0" r="r" b="b"/>
                <a:pathLst>
                  <a:path w="249" h="102">
                    <a:moveTo>
                      <a:pt x="0" y="102"/>
                    </a:moveTo>
                    <a:lnTo>
                      <a:pt x="102" y="0"/>
                    </a:lnTo>
                    <a:lnTo>
                      <a:pt x="147" y="48"/>
                    </a:lnTo>
                    <a:lnTo>
                      <a:pt x="194" y="0"/>
                    </a:lnTo>
                    <a:lnTo>
                      <a:pt x="249" y="48"/>
                    </a:lnTo>
                  </a:path>
                </a:pathLst>
              </a:custGeom>
              <a:noFill/>
              <a:ln w="23813"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5" name="Oval 8"/>
              <p:cNvSpPr>
                <a:spLocks noChangeArrowheads="1"/>
              </p:cNvSpPr>
              <p:nvPr/>
            </p:nvSpPr>
            <p:spPr bwMode="auto">
              <a:xfrm>
                <a:off x="666751" y="717551"/>
                <a:ext cx="84138" cy="85725"/>
              </a:xfrm>
              <a:prstGeom prst="ellipse">
                <a:avLst/>
              </a:prstGeom>
              <a:noFill/>
              <a:ln w="23813"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79" name="组合 78"/>
            <p:cNvGrpSpPr/>
            <p:nvPr/>
          </p:nvGrpSpPr>
          <p:grpSpPr>
            <a:xfrm>
              <a:off x="1186691" y="2301516"/>
              <a:ext cx="2826509" cy="1150700"/>
              <a:chOff x="8129700" y="1642279"/>
              <a:chExt cx="2707333" cy="1150700"/>
            </a:xfrm>
          </p:grpSpPr>
          <p:sp>
            <p:nvSpPr>
              <p:cNvPr id="80" name="文本框 27"/>
              <p:cNvSpPr txBox="1"/>
              <p:nvPr/>
            </p:nvSpPr>
            <p:spPr>
              <a:xfrm>
                <a:off x="8870120" y="1642279"/>
                <a:ext cx="1405211"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ea"/>
                    <a:ea typeface="+mj-ea"/>
                  </a:rPr>
                  <a:t>广告宣传一</a:t>
                </a:r>
                <a:endParaRPr lang="zh-CN" altLang="en-US" sz="2000" b="1" dirty="0">
                  <a:solidFill>
                    <a:schemeClr val="accent1"/>
                  </a:solidFill>
                  <a:latin typeface="+mj-ea"/>
                  <a:ea typeface="+mj-ea"/>
                </a:endParaRPr>
              </a:p>
            </p:txBody>
          </p:sp>
          <p:sp>
            <p:nvSpPr>
              <p:cNvPr id="81" name="文本框 28"/>
              <p:cNvSpPr txBox="1"/>
              <p:nvPr/>
            </p:nvSpPr>
            <p:spPr>
              <a:xfrm>
                <a:off x="8129700" y="2054315"/>
                <a:ext cx="270733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r>
                  <a:rPr lang="en-US" altLang="zh-CN" sz="1400" dirty="0">
                    <a:solidFill>
                      <a:prstClr val="white">
                        <a:lumMod val="50000"/>
                      </a:prstClr>
                    </a:solidFill>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ea typeface="时尚中黑简体" panose="01010104010101010101" pitchFamily="2" charset="-122"/>
                </a:endParaRPr>
              </a:p>
            </p:txBody>
          </p:sp>
        </p:grpSp>
      </p:grpSp>
      <p:grpSp>
        <p:nvGrpSpPr>
          <p:cNvPr id="7" name="组合 6"/>
          <p:cNvGrpSpPr/>
          <p:nvPr/>
        </p:nvGrpSpPr>
        <p:grpSpPr>
          <a:xfrm>
            <a:off x="4598337" y="2006600"/>
            <a:ext cx="3163887" cy="1752600"/>
            <a:chOff x="4598337" y="2006600"/>
            <a:chExt cx="3163887" cy="1752600"/>
          </a:xfrm>
        </p:grpSpPr>
        <p:sp>
          <p:nvSpPr>
            <p:cNvPr id="13" name="矩形 12"/>
            <p:cNvSpPr/>
            <p:nvPr/>
          </p:nvSpPr>
          <p:spPr>
            <a:xfrm>
              <a:off x="4598337" y="2006600"/>
              <a:ext cx="3163887" cy="175260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5085597" y="2296902"/>
              <a:ext cx="318681" cy="319608"/>
              <a:chOff x="2862264" y="1550988"/>
              <a:chExt cx="546100" cy="547688"/>
            </a:xfrm>
          </p:grpSpPr>
          <p:sp>
            <p:nvSpPr>
              <p:cNvPr id="53" name="Oval 76"/>
              <p:cNvSpPr>
                <a:spLocks noChangeArrowheads="1"/>
              </p:cNvSpPr>
              <p:nvPr/>
            </p:nvSpPr>
            <p:spPr bwMode="auto">
              <a:xfrm>
                <a:off x="2862264" y="1550988"/>
                <a:ext cx="546100" cy="547688"/>
              </a:xfrm>
              <a:prstGeom prst="ellipse">
                <a:avLst/>
              </a:prstGeom>
              <a:noFill/>
              <a:ln w="23813"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4" name="Line 77"/>
              <p:cNvSpPr>
                <a:spLocks noChangeShapeType="1"/>
              </p:cNvSpPr>
              <p:nvPr/>
            </p:nvSpPr>
            <p:spPr bwMode="auto">
              <a:xfrm>
                <a:off x="3135314" y="1700213"/>
                <a:ext cx="0" cy="244475"/>
              </a:xfrm>
              <a:prstGeom prst="line">
                <a:avLst/>
              </a:prstGeom>
              <a:noFill/>
              <a:ln w="23813" cap="flat">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5" name="Line 78"/>
              <p:cNvSpPr>
                <a:spLocks noChangeShapeType="1"/>
              </p:cNvSpPr>
              <p:nvPr/>
            </p:nvSpPr>
            <p:spPr bwMode="auto">
              <a:xfrm>
                <a:off x="3008314" y="1822451"/>
                <a:ext cx="255588" cy="0"/>
              </a:xfrm>
              <a:prstGeom prst="line">
                <a:avLst/>
              </a:prstGeom>
              <a:noFill/>
              <a:ln w="23813" cap="flat">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2" name="组合 81"/>
            <p:cNvGrpSpPr/>
            <p:nvPr/>
          </p:nvGrpSpPr>
          <p:grpSpPr>
            <a:xfrm>
              <a:off x="4743200" y="2301516"/>
              <a:ext cx="2826509" cy="1150700"/>
              <a:chOff x="8129700" y="1642279"/>
              <a:chExt cx="2707333" cy="1150700"/>
            </a:xfrm>
          </p:grpSpPr>
          <p:sp>
            <p:nvSpPr>
              <p:cNvPr id="83" name="文本框 27"/>
              <p:cNvSpPr txBox="1"/>
              <p:nvPr/>
            </p:nvSpPr>
            <p:spPr>
              <a:xfrm>
                <a:off x="8870120" y="1642279"/>
                <a:ext cx="1405211"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2"/>
                    </a:solidFill>
                    <a:latin typeface="+mj-ea"/>
                    <a:ea typeface="+mj-ea"/>
                  </a:rPr>
                  <a:t>广告宣传二</a:t>
                </a:r>
                <a:endParaRPr lang="zh-CN" altLang="en-US" sz="2000" b="1" dirty="0">
                  <a:solidFill>
                    <a:schemeClr val="accent2"/>
                  </a:solidFill>
                  <a:latin typeface="+mj-ea"/>
                  <a:ea typeface="+mj-ea"/>
                </a:endParaRPr>
              </a:p>
            </p:txBody>
          </p:sp>
          <p:sp>
            <p:nvSpPr>
              <p:cNvPr id="84" name="文本框 28"/>
              <p:cNvSpPr txBox="1"/>
              <p:nvPr/>
            </p:nvSpPr>
            <p:spPr>
              <a:xfrm>
                <a:off x="8129700" y="2054315"/>
                <a:ext cx="270733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r>
                  <a:rPr lang="en-US" altLang="zh-CN" sz="1400" dirty="0">
                    <a:solidFill>
                      <a:prstClr val="white">
                        <a:lumMod val="50000"/>
                      </a:prstClr>
                    </a:solidFill>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ea typeface="时尚中黑简体" panose="01010104010101010101" pitchFamily="2" charset="-122"/>
                </a:endParaRPr>
              </a:p>
            </p:txBody>
          </p:sp>
        </p:grpSp>
      </p:grpSp>
      <p:grpSp>
        <p:nvGrpSpPr>
          <p:cNvPr id="8" name="组合 7"/>
          <p:cNvGrpSpPr/>
          <p:nvPr/>
        </p:nvGrpSpPr>
        <p:grpSpPr>
          <a:xfrm>
            <a:off x="8153401" y="2006600"/>
            <a:ext cx="3163887" cy="1752600"/>
            <a:chOff x="8153401" y="2006600"/>
            <a:chExt cx="3163887" cy="1752600"/>
          </a:xfrm>
        </p:grpSpPr>
        <p:sp>
          <p:nvSpPr>
            <p:cNvPr id="19" name="矩形 18"/>
            <p:cNvSpPr/>
            <p:nvPr/>
          </p:nvSpPr>
          <p:spPr>
            <a:xfrm>
              <a:off x="8153401" y="2006600"/>
              <a:ext cx="3163887" cy="17526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8658729" y="2306427"/>
              <a:ext cx="318681" cy="315902"/>
              <a:chOff x="5229226" y="484188"/>
              <a:chExt cx="546100" cy="541338"/>
            </a:xfrm>
          </p:grpSpPr>
          <p:sp>
            <p:nvSpPr>
              <p:cNvPr id="47" name="Freeform 20"/>
              <p:cNvSpPr/>
              <p:nvPr/>
            </p:nvSpPr>
            <p:spPr bwMode="auto">
              <a:xfrm>
                <a:off x="5229226" y="538163"/>
                <a:ext cx="546100" cy="487363"/>
              </a:xfrm>
              <a:custGeom>
                <a:avLst/>
                <a:gdLst>
                  <a:gd name="T0" fmla="*/ 157 w 192"/>
                  <a:gd name="T1" fmla="*/ 0 h 171"/>
                  <a:gd name="T2" fmla="*/ 188 w 192"/>
                  <a:gd name="T3" fmla="*/ 0 h 171"/>
                  <a:gd name="T4" fmla="*/ 192 w 192"/>
                  <a:gd name="T5" fmla="*/ 4 h 171"/>
                  <a:gd name="T6" fmla="*/ 192 w 192"/>
                  <a:gd name="T7" fmla="*/ 168 h 171"/>
                  <a:gd name="T8" fmla="*/ 188 w 192"/>
                  <a:gd name="T9" fmla="*/ 171 h 171"/>
                  <a:gd name="T10" fmla="*/ 3 w 192"/>
                  <a:gd name="T11" fmla="*/ 171 h 171"/>
                  <a:gd name="T12" fmla="*/ 0 w 192"/>
                  <a:gd name="T13" fmla="*/ 168 h 171"/>
                  <a:gd name="T14" fmla="*/ 0 w 192"/>
                  <a:gd name="T15" fmla="*/ 4 h 171"/>
                  <a:gd name="T16" fmla="*/ 3 w 192"/>
                  <a:gd name="T17" fmla="*/ 0 h 171"/>
                  <a:gd name="T18" fmla="*/ 34 w 192"/>
                  <a:gd name="T19"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1">
                    <a:moveTo>
                      <a:pt x="157" y="0"/>
                    </a:moveTo>
                    <a:cubicBezTo>
                      <a:pt x="188" y="0"/>
                      <a:pt x="188" y="0"/>
                      <a:pt x="188" y="0"/>
                    </a:cubicBezTo>
                    <a:cubicBezTo>
                      <a:pt x="190" y="0"/>
                      <a:pt x="192" y="2"/>
                      <a:pt x="192" y="4"/>
                    </a:cubicBezTo>
                    <a:cubicBezTo>
                      <a:pt x="192" y="168"/>
                      <a:pt x="192" y="168"/>
                      <a:pt x="192" y="168"/>
                    </a:cubicBezTo>
                    <a:cubicBezTo>
                      <a:pt x="192" y="170"/>
                      <a:pt x="190" y="171"/>
                      <a:pt x="188" y="171"/>
                    </a:cubicBezTo>
                    <a:cubicBezTo>
                      <a:pt x="3" y="171"/>
                      <a:pt x="3" y="171"/>
                      <a:pt x="3" y="171"/>
                    </a:cubicBezTo>
                    <a:cubicBezTo>
                      <a:pt x="1" y="171"/>
                      <a:pt x="0" y="170"/>
                      <a:pt x="0" y="168"/>
                    </a:cubicBezTo>
                    <a:cubicBezTo>
                      <a:pt x="0" y="4"/>
                      <a:pt x="0" y="4"/>
                      <a:pt x="0" y="4"/>
                    </a:cubicBezTo>
                    <a:cubicBezTo>
                      <a:pt x="0" y="2"/>
                      <a:pt x="1" y="0"/>
                      <a:pt x="3" y="0"/>
                    </a:cubicBezTo>
                    <a:cubicBezTo>
                      <a:pt x="34" y="0"/>
                      <a:pt x="34" y="0"/>
                      <a:pt x="34" y="0"/>
                    </a:cubicBezTo>
                  </a:path>
                </a:pathLst>
              </a:custGeom>
              <a:noFill/>
              <a:ln w="23813" cap="flat">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8" name="Line 21"/>
              <p:cNvSpPr>
                <a:spLocks noChangeShapeType="1"/>
              </p:cNvSpPr>
              <p:nvPr/>
            </p:nvSpPr>
            <p:spPr bwMode="auto">
              <a:xfrm>
                <a:off x="5229226" y="688976"/>
                <a:ext cx="546100" cy="0"/>
              </a:xfrm>
              <a:prstGeom prst="line">
                <a:avLst/>
              </a:prstGeom>
              <a:noFill/>
              <a:ln w="23813"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9" name="Freeform 22"/>
              <p:cNvSpPr/>
              <p:nvPr/>
            </p:nvSpPr>
            <p:spPr bwMode="auto">
              <a:xfrm>
                <a:off x="5337176" y="484188"/>
                <a:ext cx="77788" cy="103188"/>
              </a:xfrm>
              <a:custGeom>
                <a:avLst/>
                <a:gdLst>
                  <a:gd name="T0" fmla="*/ 27 w 27"/>
                  <a:gd name="T1" fmla="*/ 33 h 36"/>
                  <a:gd name="T2" fmla="*/ 24 w 27"/>
                  <a:gd name="T3" fmla="*/ 36 h 36"/>
                  <a:gd name="T4" fmla="*/ 3 w 27"/>
                  <a:gd name="T5" fmla="*/ 36 h 36"/>
                  <a:gd name="T6" fmla="*/ 0 w 27"/>
                  <a:gd name="T7" fmla="*/ 33 h 36"/>
                  <a:gd name="T8" fmla="*/ 0 w 27"/>
                  <a:gd name="T9" fmla="*/ 3 h 36"/>
                  <a:gd name="T10" fmla="*/ 3 w 27"/>
                  <a:gd name="T11" fmla="*/ 0 h 36"/>
                  <a:gd name="T12" fmla="*/ 24 w 27"/>
                  <a:gd name="T13" fmla="*/ 0 h 36"/>
                  <a:gd name="T14" fmla="*/ 27 w 27"/>
                  <a:gd name="T15" fmla="*/ 3 h 36"/>
                  <a:gd name="T16" fmla="*/ 27 w 27"/>
                  <a:gd name="T17"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27" y="33"/>
                    </a:moveTo>
                    <a:cubicBezTo>
                      <a:pt x="27" y="35"/>
                      <a:pt x="26" y="36"/>
                      <a:pt x="24" y="36"/>
                    </a:cubicBezTo>
                    <a:cubicBezTo>
                      <a:pt x="3" y="36"/>
                      <a:pt x="3" y="36"/>
                      <a:pt x="3" y="36"/>
                    </a:cubicBezTo>
                    <a:cubicBezTo>
                      <a:pt x="1" y="36"/>
                      <a:pt x="0" y="35"/>
                      <a:pt x="0" y="33"/>
                    </a:cubicBezTo>
                    <a:cubicBezTo>
                      <a:pt x="0" y="3"/>
                      <a:pt x="0" y="3"/>
                      <a:pt x="0" y="3"/>
                    </a:cubicBezTo>
                    <a:cubicBezTo>
                      <a:pt x="0" y="1"/>
                      <a:pt x="1" y="0"/>
                      <a:pt x="3" y="0"/>
                    </a:cubicBezTo>
                    <a:cubicBezTo>
                      <a:pt x="24" y="0"/>
                      <a:pt x="24" y="0"/>
                      <a:pt x="24" y="0"/>
                    </a:cubicBezTo>
                    <a:cubicBezTo>
                      <a:pt x="26" y="0"/>
                      <a:pt x="27" y="1"/>
                      <a:pt x="27" y="3"/>
                    </a:cubicBezTo>
                    <a:lnTo>
                      <a:pt x="27" y="33"/>
                    </a:lnTo>
                    <a:close/>
                  </a:path>
                </a:pathLst>
              </a:custGeom>
              <a:noFill/>
              <a:ln w="23813" cap="flat">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0" name="Freeform 23"/>
              <p:cNvSpPr/>
              <p:nvPr/>
            </p:nvSpPr>
            <p:spPr bwMode="auto">
              <a:xfrm>
                <a:off x="5588001" y="484188"/>
                <a:ext cx="76200" cy="103188"/>
              </a:xfrm>
              <a:custGeom>
                <a:avLst/>
                <a:gdLst>
                  <a:gd name="T0" fmla="*/ 27 w 27"/>
                  <a:gd name="T1" fmla="*/ 33 h 36"/>
                  <a:gd name="T2" fmla="*/ 24 w 27"/>
                  <a:gd name="T3" fmla="*/ 36 h 36"/>
                  <a:gd name="T4" fmla="*/ 3 w 27"/>
                  <a:gd name="T5" fmla="*/ 36 h 36"/>
                  <a:gd name="T6" fmla="*/ 0 w 27"/>
                  <a:gd name="T7" fmla="*/ 33 h 36"/>
                  <a:gd name="T8" fmla="*/ 0 w 27"/>
                  <a:gd name="T9" fmla="*/ 3 h 36"/>
                  <a:gd name="T10" fmla="*/ 3 w 27"/>
                  <a:gd name="T11" fmla="*/ 0 h 36"/>
                  <a:gd name="T12" fmla="*/ 24 w 27"/>
                  <a:gd name="T13" fmla="*/ 0 h 36"/>
                  <a:gd name="T14" fmla="*/ 27 w 27"/>
                  <a:gd name="T15" fmla="*/ 3 h 36"/>
                  <a:gd name="T16" fmla="*/ 27 w 27"/>
                  <a:gd name="T17"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27" y="33"/>
                    </a:moveTo>
                    <a:cubicBezTo>
                      <a:pt x="27" y="35"/>
                      <a:pt x="26" y="36"/>
                      <a:pt x="24" y="36"/>
                    </a:cubicBezTo>
                    <a:cubicBezTo>
                      <a:pt x="3" y="36"/>
                      <a:pt x="3" y="36"/>
                      <a:pt x="3" y="36"/>
                    </a:cubicBezTo>
                    <a:cubicBezTo>
                      <a:pt x="2" y="36"/>
                      <a:pt x="0" y="35"/>
                      <a:pt x="0" y="33"/>
                    </a:cubicBezTo>
                    <a:cubicBezTo>
                      <a:pt x="0" y="3"/>
                      <a:pt x="0" y="3"/>
                      <a:pt x="0" y="3"/>
                    </a:cubicBezTo>
                    <a:cubicBezTo>
                      <a:pt x="0" y="1"/>
                      <a:pt x="2" y="0"/>
                      <a:pt x="3" y="0"/>
                    </a:cubicBezTo>
                    <a:cubicBezTo>
                      <a:pt x="24" y="0"/>
                      <a:pt x="24" y="0"/>
                      <a:pt x="24" y="0"/>
                    </a:cubicBezTo>
                    <a:cubicBezTo>
                      <a:pt x="26" y="0"/>
                      <a:pt x="27" y="1"/>
                      <a:pt x="27" y="3"/>
                    </a:cubicBezTo>
                    <a:lnTo>
                      <a:pt x="27" y="33"/>
                    </a:lnTo>
                    <a:close/>
                  </a:path>
                </a:pathLst>
              </a:custGeom>
              <a:noFill/>
              <a:ln w="23813" cap="flat">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1" name="Line 24"/>
              <p:cNvSpPr>
                <a:spLocks noChangeShapeType="1"/>
              </p:cNvSpPr>
              <p:nvPr/>
            </p:nvSpPr>
            <p:spPr bwMode="auto">
              <a:xfrm>
                <a:off x="5426076" y="538163"/>
                <a:ext cx="150813" cy="0"/>
              </a:xfrm>
              <a:prstGeom prst="line">
                <a:avLst/>
              </a:prstGeom>
              <a:noFill/>
              <a:ln w="23813"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8305801" y="2301516"/>
              <a:ext cx="2826509" cy="1150700"/>
              <a:chOff x="8129700" y="1642279"/>
              <a:chExt cx="2707333" cy="1150700"/>
            </a:xfrm>
          </p:grpSpPr>
          <p:sp>
            <p:nvSpPr>
              <p:cNvPr id="86" name="文本框 27"/>
              <p:cNvSpPr txBox="1"/>
              <p:nvPr/>
            </p:nvSpPr>
            <p:spPr>
              <a:xfrm>
                <a:off x="8870120" y="1642279"/>
                <a:ext cx="1405211"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3"/>
                    </a:solidFill>
                    <a:latin typeface="+mj-ea"/>
                    <a:ea typeface="+mj-ea"/>
                  </a:rPr>
                  <a:t>广告宣传三</a:t>
                </a:r>
                <a:endParaRPr lang="zh-CN" altLang="en-US" sz="2000" b="1" dirty="0">
                  <a:solidFill>
                    <a:schemeClr val="accent3"/>
                  </a:solidFill>
                  <a:latin typeface="+mj-ea"/>
                  <a:ea typeface="+mj-ea"/>
                </a:endParaRPr>
              </a:p>
            </p:txBody>
          </p:sp>
          <p:sp>
            <p:nvSpPr>
              <p:cNvPr id="87" name="文本框 28"/>
              <p:cNvSpPr txBox="1"/>
              <p:nvPr/>
            </p:nvSpPr>
            <p:spPr>
              <a:xfrm>
                <a:off x="8129700" y="2054315"/>
                <a:ext cx="270733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r>
                  <a:rPr lang="en-US" altLang="zh-CN" sz="1400" dirty="0">
                    <a:solidFill>
                      <a:prstClr val="white">
                        <a:lumMod val="50000"/>
                      </a:prstClr>
                    </a:solidFill>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ea typeface="时尚中黑简体" panose="01010104010101010101" pitchFamily="2" charset="-122"/>
                </a:endParaRPr>
              </a:p>
            </p:txBody>
          </p:sp>
        </p:grpSp>
      </p:grpSp>
      <p:grpSp>
        <p:nvGrpSpPr>
          <p:cNvPr id="15" name="组合 14"/>
          <p:cNvGrpSpPr/>
          <p:nvPr/>
        </p:nvGrpSpPr>
        <p:grpSpPr>
          <a:xfrm>
            <a:off x="1043273" y="4000500"/>
            <a:ext cx="3163887" cy="1752600"/>
            <a:chOff x="1043273" y="4000500"/>
            <a:chExt cx="3163887" cy="1752600"/>
          </a:xfrm>
        </p:grpSpPr>
        <p:sp>
          <p:nvSpPr>
            <p:cNvPr id="25" name="矩形 24"/>
            <p:cNvSpPr/>
            <p:nvPr/>
          </p:nvSpPr>
          <p:spPr>
            <a:xfrm>
              <a:off x="1043273" y="4000500"/>
              <a:ext cx="3163887" cy="17526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1549326" y="4317788"/>
              <a:ext cx="318682" cy="296448"/>
              <a:chOff x="495301" y="3711576"/>
              <a:chExt cx="546101" cy="508000"/>
            </a:xfrm>
          </p:grpSpPr>
          <p:sp>
            <p:nvSpPr>
              <p:cNvPr id="57" name="Line 124"/>
              <p:cNvSpPr>
                <a:spLocks noChangeShapeType="1"/>
              </p:cNvSpPr>
              <p:nvPr/>
            </p:nvSpPr>
            <p:spPr bwMode="auto">
              <a:xfrm>
                <a:off x="928689" y="3868738"/>
                <a:ext cx="0" cy="225425"/>
              </a:xfrm>
              <a:prstGeom prst="line">
                <a:avLst/>
              </a:prstGeom>
              <a:noFill/>
              <a:ln w="23813" cap="flat">
                <a:solidFill>
                  <a:schemeClr val="accent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8" name="Line 125"/>
              <p:cNvSpPr>
                <a:spLocks noChangeShapeType="1"/>
              </p:cNvSpPr>
              <p:nvPr/>
            </p:nvSpPr>
            <p:spPr bwMode="auto">
              <a:xfrm flipH="1">
                <a:off x="817564" y="3983038"/>
                <a:ext cx="223838" cy="0"/>
              </a:xfrm>
              <a:prstGeom prst="line">
                <a:avLst/>
              </a:prstGeom>
              <a:noFill/>
              <a:ln w="23813" cap="flat">
                <a:solidFill>
                  <a:schemeClr val="accent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9" name="Freeform 126"/>
              <p:cNvSpPr/>
              <p:nvPr/>
            </p:nvSpPr>
            <p:spPr bwMode="auto">
              <a:xfrm>
                <a:off x="495301" y="3711576"/>
                <a:ext cx="433388" cy="508000"/>
              </a:xfrm>
              <a:custGeom>
                <a:avLst/>
                <a:gdLst>
                  <a:gd name="T0" fmla="*/ 152 w 152"/>
                  <a:gd name="T1" fmla="*/ 155 h 178"/>
                  <a:gd name="T2" fmla="*/ 152 w 152"/>
                  <a:gd name="T3" fmla="*/ 164 h 178"/>
                  <a:gd name="T4" fmla="*/ 138 w 152"/>
                  <a:gd name="T5" fmla="*/ 178 h 178"/>
                  <a:gd name="T6" fmla="*/ 13 w 152"/>
                  <a:gd name="T7" fmla="*/ 178 h 178"/>
                  <a:gd name="T8" fmla="*/ 0 w 152"/>
                  <a:gd name="T9" fmla="*/ 164 h 178"/>
                  <a:gd name="T10" fmla="*/ 0 w 152"/>
                  <a:gd name="T11" fmla="*/ 14 h 178"/>
                  <a:gd name="T12" fmla="*/ 13 w 152"/>
                  <a:gd name="T13" fmla="*/ 0 h 178"/>
                  <a:gd name="T14" fmla="*/ 138 w 152"/>
                  <a:gd name="T15" fmla="*/ 0 h 178"/>
                  <a:gd name="T16" fmla="*/ 152 w 152"/>
                  <a:gd name="T17" fmla="*/ 14 h 178"/>
                  <a:gd name="T18" fmla="*/ 152 w 152"/>
                  <a:gd name="T19" fmla="*/ 3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8">
                    <a:moveTo>
                      <a:pt x="152" y="155"/>
                    </a:moveTo>
                    <a:cubicBezTo>
                      <a:pt x="152" y="164"/>
                      <a:pt x="152" y="164"/>
                      <a:pt x="152" y="164"/>
                    </a:cubicBezTo>
                    <a:cubicBezTo>
                      <a:pt x="152" y="172"/>
                      <a:pt x="146" y="178"/>
                      <a:pt x="138" y="178"/>
                    </a:cubicBezTo>
                    <a:cubicBezTo>
                      <a:pt x="13" y="178"/>
                      <a:pt x="13" y="178"/>
                      <a:pt x="13" y="178"/>
                    </a:cubicBezTo>
                    <a:cubicBezTo>
                      <a:pt x="6" y="178"/>
                      <a:pt x="0" y="172"/>
                      <a:pt x="0" y="164"/>
                    </a:cubicBezTo>
                    <a:cubicBezTo>
                      <a:pt x="0" y="14"/>
                      <a:pt x="0" y="14"/>
                      <a:pt x="0" y="14"/>
                    </a:cubicBezTo>
                    <a:cubicBezTo>
                      <a:pt x="0" y="6"/>
                      <a:pt x="6" y="0"/>
                      <a:pt x="13" y="0"/>
                    </a:cubicBezTo>
                    <a:cubicBezTo>
                      <a:pt x="138" y="0"/>
                      <a:pt x="138" y="0"/>
                      <a:pt x="138" y="0"/>
                    </a:cubicBezTo>
                    <a:cubicBezTo>
                      <a:pt x="146" y="0"/>
                      <a:pt x="152" y="6"/>
                      <a:pt x="152" y="14"/>
                    </a:cubicBezTo>
                    <a:cubicBezTo>
                      <a:pt x="152" y="38"/>
                      <a:pt x="152" y="38"/>
                      <a:pt x="152" y="38"/>
                    </a:cubicBezTo>
                  </a:path>
                </a:pathLst>
              </a:custGeom>
              <a:noFill/>
              <a:ln w="23813" cap="flat">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1186691" y="4291090"/>
              <a:ext cx="2826509" cy="1150700"/>
              <a:chOff x="8129700" y="1642279"/>
              <a:chExt cx="2707333" cy="1150700"/>
            </a:xfrm>
          </p:grpSpPr>
          <p:sp>
            <p:nvSpPr>
              <p:cNvPr id="89" name="文本框 27"/>
              <p:cNvSpPr txBox="1"/>
              <p:nvPr/>
            </p:nvSpPr>
            <p:spPr>
              <a:xfrm>
                <a:off x="8870120" y="1642279"/>
                <a:ext cx="1405211"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4"/>
                    </a:solidFill>
                    <a:latin typeface="+mj-ea"/>
                    <a:ea typeface="+mj-ea"/>
                  </a:rPr>
                  <a:t>广告宣传四</a:t>
                </a:r>
                <a:endParaRPr lang="zh-CN" altLang="en-US" sz="2000" b="1" dirty="0">
                  <a:solidFill>
                    <a:schemeClr val="accent4"/>
                  </a:solidFill>
                  <a:latin typeface="+mj-ea"/>
                  <a:ea typeface="+mj-ea"/>
                </a:endParaRPr>
              </a:p>
            </p:txBody>
          </p:sp>
          <p:sp>
            <p:nvSpPr>
              <p:cNvPr id="90" name="文本框 28"/>
              <p:cNvSpPr txBox="1"/>
              <p:nvPr/>
            </p:nvSpPr>
            <p:spPr>
              <a:xfrm>
                <a:off x="8129700" y="2054315"/>
                <a:ext cx="270733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r>
                  <a:rPr lang="en-US" altLang="zh-CN" sz="1400" dirty="0">
                    <a:solidFill>
                      <a:prstClr val="white">
                        <a:lumMod val="50000"/>
                      </a:prstClr>
                    </a:solidFill>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ea typeface="时尚中黑简体" panose="01010104010101010101" pitchFamily="2" charset="-122"/>
                </a:endParaRPr>
              </a:p>
            </p:txBody>
          </p:sp>
        </p:grpSp>
      </p:grpSp>
      <p:grpSp>
        <p:nvGrpSpPr>
          <p:cNvPr id="14" name="组合 13"/>
          <p:cNvGrpSpPr/>
          <p:nvPr/>
        </p:nvGrpSpPr>
        <p:grpSpPr>
          <a:xfrm>
            <a:off x="4598337" y="4000500"/>
            <a:ext cx="3163887" cy="1752600"/>
            <a:chOff x="4598337" y="4000500"/>
            <a:chExt cx="3163887" cy="1752600"/>
          </a:xfrm>
        </p:grpSpPr>
        <p:sp>
          <p:nvSpPr>
            <p:cNvPr id="31" name="矩形 30"/>
            <p:cNvSpPr/>
            <p:nvPr/>
          </p:nvSpPr>
          <p:spPr>
            <a:xfrm>
              <a:off x="4598337" y="4000500"/>
              <a:ext cx="3163887" cy="175260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5085597" y="4367282"/>
              <a:ext cx="318681" cy="196396"/>
              <a:chOff x="1679576" y="4870451"/>
              <a:chExt cx="546100" cy="336550"/>
            </a:xfrm>
          </p:grpSpPr>
          <p:sp>
            <p:nvSpPr>
              <p:cNvPr id="71" name="Line 172"/>
              <p:cNvSpPr>
                <a:spLocks noChangeShapeType="1"/>
              </p:cNvSpPr>
              <p:nvPr/>
            </p:nvSpPr>
            <p:spPr bwMode="auto">
              <a:xfrm>
                <a:off x="1790701" y="4870451"/>
                <a:ext cx="320675" cy="0"/>
              </a:xfrm>
              <a:prstGeom prst="line">
                <a:avLst/>
              </a:prstGeom>
              <a:noFill/>
              <a:ln w="23813" cap="flat">
                <a:solidFill>
                  <a:schemeClr val="accent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2" name="Line 173"/>
              <p:cNvSpPr>
                <a:spLocks noChangeShapeType="1"/>
              </p:cNvSpPr>
              <p:nvPr/>
            </p:nvSpPr>
            <p:spPr bwMode="auto">
              <a:xfrm>
                <a:off x="1679576" y="4981576"/>
                <a:ext cx="546100" cy="0"/>
              </a:xfrm>
              <a:prstGeom prst="line">
                <a:avLst/>
              </a:prstGeom>
              <a:noFill/>
              <a:ln w="23813" cap="flat">
                <a:solidFill>
                  <a:schemeClr val="accent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3" name="Line 174"/>
              <p:cNvSpPr>
                <a:spLocks noChangeShapeType="1"/>
              </p:cNvSpPr>
              <p:nvPr/>
            </p:nvSpPr>
            <p:spPr bwMode="auto">
              <a:xfrm>
                <a:off x="1744664" y="5095876"/>
                <a:ext cx="412750" cy="0"/>
              </a:xfrm>
              <a:prstGeom prst="line">
                <a:avLst/>
              </a:prstGeom>
              <a:noFill/>
              <a:ln w="23813" cap="flat">
                <a:solidFill>
                  <a:schemeClr val="accent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4" name="Line 175"/>
              <p:cNvSpPr>
                <a:spLocks noChangeShapeType="1"/>
              </p:cNvSpPr>
              <p:nvPr/>
            </p:nvSpPr>
            <p:spPr bwMode="auto">
              <a:xfrm>
                <a:off x="1778001" y="5207001"/>
                <a:ext cx="347663" cy="0"/>
              </a:xfrm>
              <a:prstGeom prst="line">
                <a:avLst/>
              </a:prstGeom>
              <a:noFill/>
              <a:ln w="23813" cap="flat">
                <a:solidFill>
                  <a:schemeClr val="accent5"/>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91" name="组合 90"/>
            <p:cNvGrpSpPr/>
            <p:nvPr/>
          </p:nvGrpSpPr>
          <p:grpSpPr>
            <a:xfrm>
              <a:off x="4743200" y="4291090"/>
              <a:ext cx="2826509" cy="1150700"/>
              <a:chOff x="8129700" y="1642279"/>
              <a:chExt cx="2707333" cy="1150700"/>
            </a:xfrm>
          </p:grpSpPr>
          <p:sp>
            <p:nvSpPr>
              <p:cNvPr id="92" name="文本框 27"/>
              <p:cNvSpPr txBox="1"/>
              <p:nvPr/>
            </p:nvSpPr>
            <p:spPr>
              <a:xfrm>
                <a:off x="8870120" y="1642279"/>
                <a:ext cx="1405211"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5"/>
                    </a:solidFill>
                    <a:latin typeface="+mj-ea"/>
                    <a:ea typeface="+mj-ea"/>
                  </a:rPr>
                  <a:t>广告宣传五</a:t>
                </a:r>
                <a:endParaRPr lang="zh-CN" altLang="en-US" sz="2000" b="1" dirty="0">
                  <a:solidFill>
                    <a:schemeClr val="accent5"/>
                  </a:solidFill>
                  <a:latin typeface="+mj-ea"/>
                  <a:ea typeface="+mj-ea"/>
                </a:endParaRPr>
              </a:p>
            </p:txBody>
          </p:sp>
          <p:sp>
            <p:nvSpPr>
              <p:cNvPr id="93" name="文本框 28"/>
              <p:cNvSpPr txBox="1"/>
              <p:nvPr/>
            </p:nvSpPr>
            <p:spPr>
              <a:xfrm>
                <a:off x="8129700" y="2054315"/>
                <a:ext cx="270733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r>
                  <a:rPr lang="en-US" altLang="zh-CN" sz="1400" dirty="0">
                    <a:solidFill>
                      <a:prstClr val="white">
                        <a:lumMod val="50000"/>
                      </a:prstClr>
                    </a:solidFill>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ea typeface="时尚中黑简体" panose="01010104010101010101" pitchFamily="2" charset="-122"/>
                </a:endParaRPr>
              </a:p>
            </p:txBody>
          </p:sp>
        </p:grpSp>
      </p:grpSp>
      <p:grpSp>
        <p:nvGrpSpPr>
          <p:cNvPr id="12" name="组合 11"/>
          <p:cNvGrpSpPr/>
          <p:nvPr/>
        </p:nvGrpSpPr>
        <p:grpSpPr>
          <a:xfrm>
            <a:off x="8153401" y="4000500"/>
            <a:ext cx="3163887" cy="1752600"/>
            <a:chOff x="8153401" y="4000500"/>
            <a:chExt cx="3163887" cy="1752600"/>
          </a:xfrm>
        </p:grpSpPr>
        <p:sp>
          <p:nvSpPr>
            <p:cNvPr id="37" name="矩形 36"/>
            <p:cNvSpPr/>
            <p:nvPr/>
          </p:nvSpPr>
          <p:spPr>
            <a:xfrm>
              <a:off x="8153401" y="4000500"/>
              <a:ext cx="3163887" cy="17526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8640311" y="4300860"/>
              <a:ext cx="318681" cy="300153"/>
              <a:chOff x="5229226" y="3706813"/>
              <a:chExt cx="546100" cy="514350"/>
            </a:xfrm>
          </p:grpSpPr>
          <p:sp>
            <p:nvSpPr>
              <p:cNvPr id="61" name="Oval 134"/>
              <p:cNvSpPr>
                <a:spLocks noChangeArrowheads="1"/>
              </p:cNvSpPr>
              <p:nvPr/>
            </p:nvSpPr>
            <p:spPr bwMode="auto">
              <a:xfrm>
                <a:off x="5229226" y="3706813"/>
                <a:ext cx="131763" cy="128588"/>
              </a:xfrm>
              <a:prstGeom prst="ellipse">
                <a:avLst/>
              </a:prstGeom>
              <a:noFill/>
              <a:ln w="23813" cap="flat">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2" name="Oval 135"/>
              <p:cNvSpPr>
                <a:spLocks noChangeArrowheads="1"/>
              </p:cNvSpPr>
              <p:nvPr/>
            </p:nvSpPr>
            <p:spPr bwMode="auto">
              <a:xfrm>
                <a:off x="5437189" y="3706813"/>
                <a:ext cx="131763" cy="128588"/>
              </a:xfrm>
              <a:prstGeom prst="ellipse">
                <a:avLst/>
              </a:prstGeom>
              <a:noFill/>
              <a:ln w="23813" cap="flat">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3" name="Oval 136"/>
              <p:cNvSpPr>
                <a:spLocks noChangeArrowheads="1"/>
              </p:cNvSpPr>
              <p:nvPr/>
            </p:nvSpPr>
            <p:spPr bwMode="auto">
              <a:xfrm>
                <a:off x="5645151" y="3706813"/>
                <a:ext cx="130175" cy="128588"/>
              </a:xfrm>
              <a:prstGeom prst="ellipse">
                <a:avLst/>
              </a:prstGeom>
              <a:noFill/>
              <a:ln w="23813" cap="flat">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4" name="Oval 137"/>
              <p:cNvSpPr>
                <a:spLocks noChangeArrowheads="1"/>
              </p:cNvSpPr>
              <p:nvPr/>
            </p:nvSpPr>
            <p:spPr bwMode="auto">
              <a:xfrm>
                <a:off x="5229226" y="3897313"/>
                <a:ext cx="131763" cy="131763"/>
              </a:xfrm>
              <a:prstGeom prst="ellipse">
                <a:avLst/>
              </a:prstGeom>
              <a:noFill/>
              <a:ln w="23813" cap="flat">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5" name="Oval 138"/>
              <p:cNvSpPr>
                <a:spLocks noChangeArrowheads="1"/>
              </p:cNvSpPr>
              <p:nvPr/>
            </p:nvSpPr>
            <p:spPr bwMode="auto">
              <a:xfrm>
                <a:off x="5437189" y="3897313"/>
                <a:ext cx="131763" cy="131763"/>
              </a:xfrm>
              <a:prstGeom prst="ellipse">
                <a:avLst/>
              </a:prstGeom>
              <a:noFill/>
              <a:ln w="23813" cap="flat">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6" name="Oval 139"/>
              <p:cNvSpPr>
                <a:spLocks noChangeArrowheads="1"/>
              </p:cNvSpPr>
              <p:nvPr/>
            </p:nvSpPr>
            <p:spPr bwMode="auto">
              <a:xfrm>
                <a:off x="5645151" y="3897313"/>
                <a:ext cx="130175" cy="131763"/>
              </a:xfrm>
              <a:prstGeom prst="ellipse">
                <a:avLst/>
              </a:prstGeom>
              <a:noFill/>
              <a:ln w="23813" cap="flat">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7" name="Oval 140"/>
              <p:cNvSpPr>
                <a:spLocks noChangeArrowheads="1"/>
              </p:cNvSpPr>
              <p:nvPr/>
            </p:nvSpPr>
            <p:spPr bwMode="auto">
              <a:xfrm>
                <a:off x="5229226" y="4090988"/>
                <a:ext cx="131763" cy="130175"/>
              </a:xfrm>
              <a:prstGeom prst="ellipse">
                <a:avLst/>
              </a:prstGeom>
              <a:noFill/>
              <a:ln w="23813" cap="flat">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8" name="Oval 141"/>
              <p:cNvSpPr>
                <a:spLocks noChangeArrowheads="1"/>
              </p:cNvSpPr>
              <p:nvPr/>
            </p:nvSpPr>
            <p:spPr bwMode="auto">
              <a:xfrm>
                <a:off x="5437189" y="4090988"/>
                <a:ext cx="131763" cy="130175"/>
              </a:xfrm>
              <a:prstGeom prst="ellipse">
                <a:avLst/>
              </a:prstGeom>
              <a:noFill/>
              <a:ln w="23813" cap="flat">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9" name="Oval 142"/>
              <p:cNvSpPr>
                <a:spLocks noChangeArrowheads="1"/>
              </p:cNvSpPr>
              <p:nvPr/>
            </p:nvSpPr>
            <p:spPr bwMode="auto">
              <a:xfrm>
                <a:off x="5645151" y="4090988"/>
                <a:ext cx="130175" cy="130175"/>
              </a:xfrm>
              <a:prstGeom prst="ellipse">
                <a:avLst/>
              </a:prstGeom>
              <a:noFill/>
              <a:ln w="23813" cap="flat">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8305801" y="4291090"/>
              <a:ext cx="2826509" cy="1150700"/>
              <a:chOff x="8129700" y="1642279"/>
              <a:chExt cx="2707333" cy="1150700"/>
            </a:xfrm>
          </p:grpSpPr>
          <p:sp>
            <p:nvSpPr>
              <p:cNvPr id="95" name="文本框 27"/>
              <p:cNvSpPr txBox="1"/>
              <p:nvPr/>
            </p:nvSpPr>
            <p:spPr>
              <a:xfrm>
                <a:off x="8870120" y="1642279"/>
                <a:ext cx="1405211"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6"/>
                    </a:solidFill>
                    <a:latin typeface="+mj-ea"/>
                    <a:ea typeface="+mj-ea"/>
                  </a:rPr>
                  <a:t>广告宣传六</a:t>
                </a:r>
                <a:endParaRPr lang="zh-CN" altLang="en-US" sz="2000" b="1" dirty="0">
                  <a:solidFill>
                    <a:schemeClr val="accent6"/>
                  </a:solidFill>
                  <a:latin typeface="+mj-ea"/>
                  <a:ea typeface="+mj-ea"/>
                </a:endParaRPr>
              </a:p>
            </p:txBody>
          </p:sp>
          <p:sp>
            <p:nvSpPr>
              <p:cNvPr id="96" name="文本框 28"/>
              <p:cNvSpPr txBox="1"/>
              <p:nvPr/>
            </p:nvSpPr>
            <p:spPr>
              <a:xfrm>
                <a:off x="8129700" y="2054315"/>
                <a:ext cx="270733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r>
                  <a:rPr lang="en-US" altLang="zh-CN" sz="1400" dirty="0">
                    <a:solidFill>
                      <a:prstClr val="white">
                        <a:lumMod val="50000"/>
                      </a:prstClr>
                    </a:solidFill>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ea typeface="时尚中黑简体" panose="01010104010101010101" pitchFamily="2" charset="-122"/>
                </a:endParaRPr>
              </a:p>
            </p:txBody>
          </p:sp>
        </p:grpSp>
      </p:grpSp>
      <p:pic>
        <p:nvPicPr>
          <p:cNvPr id="75" name="图片 7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76" name="组合 75"/>
          <p:cNvGrpSpPr/>
          <p:nvPr/>
        </p:nvGrpSpPr>
        <p:grpSpPr>
          <a:xfrm>
            <a:off x="1471606" y="382260"/>
            <a:ext cx="3504486" cy="701048"/>
            <a:chOff x="1481131" y="353685"/>
            <a:chExt cx="3504486" cy="701048"/>
          </a:xfrm>
        </p:grpSpPr>
        <p:sp>
          <p:nvSpPr>
            <p:cNvPr id="77" name="矩形 76"/>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活动执行方案</a:t>
              </a:r>
              <a:endParaRPr lang="zh-CN" altLang="en-US" sz="2800" b="1" dirty="0">
                <a:solidFill>
                  <a:schemeClr val="accent1"/>
                </a:solidFill>
              </a:endParaRPr>
            </a:p>
          </p:txBody>
        </p:sp>
        <p:sp>
          <p:nvSpPr>
            <p:cNvPr id="78" name="文本框 77"/>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100" name="组合 99"/>
          <p:cNvGrpSpPr/>
          <p:nvPr/>
        </p:nvGrpSpPr>
        <p:grpSpPr>
          <a:xfrm rot="16200000">
            <a:off x="6030363" y="5795962"/>
            <a:ext cx="131274" cy="1457326"/>
            <a:chOff x="1009650" y="523874"/>
            <a:chExt cx="257175" cy="2855001"/>
          </a:xfrm>
        </p:grpSpPr>
        <p:sp>
          <p:nvSpPr>
            <p:cNvPr id="101" name="椭圆 100"/>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矩形 105"/>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04</a:t>
            </a:r>
            <a:endParaRPr lang="zh-CN" altLang="en-US" sz="2000" b="1" dirty="0">
              <a:solidFill>
                <a:schemeClr val="bg1"/>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755641" y="3542295"/>
            <a:ext cx="5899158" cy="2445993"/>
            <a:chOff x="3962400" y="3409950"/>
            <a:chExt cx="3124200" cy="1295400"/>
          </a:xfrm>
          <a:solidFill>
            <a:schemeClr val="tx1">
              <a:lumMod val="85000"/>
              <a:lumOff val="15000"/>
            </a:schemeClr>
          </a:solidFill>
          <a:effectLst/>
        </p:grpSpPr>
        <p:sp>
          <p:nvSpPr>
            <p:cNvPr id="25" name="Freeform: Shape 4"/>
            <p:cNvSpPr/>
            <p:nvPr/>
          </p:nvSpPr>
          <p:spPr bwMode="auto">
            <a:xfrm>
              <a:off x="3981382" y="3824784"/>
              <a:ext cx="3082442" cy="880566"/>
            </a:xfrm>
            <a:custGeom>
              <a:avLst/>
              <a:gdLst/>
              <a:ahLst/>
              <a:cxnLst>
                <a:cxn ang="0">
                  <a:pos x="817" y="22"/>
                </a:cxn>
                <a:cxn ang="0">
                  <a:pos x="817" y="25"/>
                </a:cxn>
                <a:cxn ang="0">
                  <a:pos x="816" y="28"/>
                </a:cxn>
                <a:cxn ang="0">
                  <a:pos x="815" y="31"/>
                </a:cxn>
                <a:cxn ang="0">
                  <a:pos x="813" y="34"/>
                </a:cxn>
                <a:cxn ang="0">
                  <a:pos x="811" y="36"/>
                </a:cxn>
                <a:cxn ang="0">
                  <a:pos x="807" y="40"/>
                </a:cxn>
                <a:cxn ang="0">
                  <a:pos x="803" y="43"/>
                </a:cxn>
                <a:cxn ang="0">
                  <a:pos x="317" y="326"/>
                </a:cxn>
                <a:cxn ang="0">
                  <a:pos x="298" y="336"/>
                </a:cxn>
                <a:cxn ang="0">
                  <a:pos x="292" y="338"/>
                </a:cxn>
                <a:cxn ang="0">
                  <a:pos x="284" y="340"/>
                </a:cxn>
                <a:cxn ang="0">
                  <a:pos x="276" y="341"/>
                </a:cxn>
                <a:cxn ang="0">
                  <a:pos x="271" y="342"/>
                </a:cxn>
                <a:cxn ang="0">
                  <a:pos x="269" y="342"/>
                </a:cxn>
                <a:cxn ang="0">
                  <a:pos x="266" y="342"/>
                </a:cxn>
                <a:cxn ang="0">
                  <a:pos x="265" y="342"/>
                </a:cxn>
                <a:cxn ang="0">
                  <a:pos x="263" y="342"/>
                </a:cxn>
                <a:cxn ang="0">
                  <a:pos x="258" y="341"/>
                </a:cxn>
                <a:cxn ang="0">
                  <a:pos x="253" y="341"/>
                </a:cxn>
                <a:cxn ang="0">
                  <a:pos x="248" y="340"/>
                </a:cxn>
                <a:cxn ang="0">
                  <a:pos x="243" y="339"/>
                </a:cxn>
                <a:cxn ang="0">
                  <a:pos x="234" y="336"/>
                </a:cxn>
                <a:cxn ang="0">
                  <a:pos x="16" y="210"/>
                </a:cxn>
                <a:cxn ang="0">
                  <a:pos x="16" y="217"/>
                </a:cxn>
                <a:cxn ang="0">
                  <a:pos x="234" y="343"/>
                </a:cxn>
                <a:cxn ang="0">
                  <a:pos x="243" y="346"/>
                </a:cxn>
                <a:cxn ang="0">
                  <a:pos x="248" y="347"/>
                </a:cxn>
                <a:cxn ang="0">
                  <a:pos x="253" y="348"/>
                </a:cxn>
                <a:cxn ang="0">
                  <a:pos x="258" y="349"/>
                </a:cxn>
                <a:cxn ang="0">
                  <a:pos x="263" y="349"/>
                </a:cxn>
                <a:cxn ang="0">
                  <a:pos x="265" y="349"/>
                </a:cxn>
                <a:cxn ang="0">
                  <a:pos x="266" y="349"/>
                </a:cxn>
                <a:cxn ang="0">
                  <a:pos x="269" y="349"/>
                </a:cxn>
                <a:cxn ang="0">
                  <a:pos x="271" y="349"/>
                </a:cxn>
                <a:cxn ang="0">
                  <a:pos x="276" y="349"/>
                </a:cxn>
                <a:cxn ang="0">
                  <a:pos x="284" y="347"/>
                </a:cxn>
                <a:cxn ang="0">
                  <a:pos x="292" y="345"/>
                </a:cxn>
                <a:cxn ang="0">
                  <a:pos x="298" y="343"/>
                </a:cxn>
                <a:cxn ang="0">
                  <a:pos x="317" y="333"/>
                </a:cxn>
                <a:cxn ang="0">
                  <a:pos x="803" y="50"/>
                </a:cxn>
                <a:cxn ang="0">
                  <a:pos x="807" y="47"/>
                </a:cxn>
                <a:cxn ang="0">
                  <a:pos x="811" y="43"/>
                </a:cxn>
                <a:cxn ang="0">
                  <a:pos x="813" y="41"/>
                </a:cxn>
                <a:cxn ang="0">
                  <a:pos x="815" y="38"/>
                </a:cxn>
                <a:cxn ang="0">
                  <a:pos x="816" y="35"/>
                </a:cxn>
                <a:cxn ang="0">
                  <a:pos x="817" y="32"/>
                </a:cxn>
                <a:cxn ang="0">
                  <a:pos x="817" y="29"/>
                </a:cxn>
              </a:cxnLst>
              <a:rect l="0" t="0" r="r" b="b"/>
              <a:pathLst>
                <a:path w="817" h="349">
                  <a:moveTo>
                    <a:pt x="817" y="0"/>
                  </a:moveTo>
                  <a:cubicBezTo>
                    <a:pt x="817" y="0"/>
                    <a:pt x="817" y="1"/>
                    <a:pt x="817" y="1"/>
                  </a:cubicBezTo>
                  <a:cubicBezTo>
                    <a:pt x="817" y="8"/>
                    <a:pt x="817" y="15"/>
                    <a:pt x="817" y="22"/>
                  </a:cubicBezTo>
                  <a:cubicBezTo>
                    <a:pt x="817" y="22"/>
                    <a:pt x="817" y="22"/>
                    <a:pt x="817" y="22"/>
                  </a:cubicBezTo>
                  <a:cubicBezTo>
                    <a:pt x="817" y="23"/>
                    <a:pt x="817" y="23"/>
                    <a:pt x="817" y="24"/>
                  </a:cubicBezTo>
                  <a:cubicBezTo>
                    <a:pt x="817" y="24"/>
                    <a:pt x="817" y="25"/>
                    <a:pt x="817" y="25"/>
                  </a:cubicBezTo>
                  <a:cubicBezTo>
                    <a:pt x="817" y="26"/>
                    <a:pt x="817" y="26"/>
                    <a:pt x="817" y="26"/>
                  </a:cubicBezTo>
                  <a:cubicBezTo>
                    <a:pt x="817" y="27"/>
                    <a:pt x="817" y="27"/>
                    <a:pt x="817" y="27"/>
                  </a:cubicBezTo>
                  <a:cubicBezTo>
                    <a:pt x="817" y="27"/>
                    <a:pt x="816" y="28"/>
                    <a:pt x="816" y="28"/>
                  </a:cubicBezTo>
                  <a:cubicBezTo>
                    <a:pt x="816" y="29"/>
                    <a:pt x="816" y="29"/>
                    <a:pt x="816" y="29"/>
                  </a:cubicBezTo>
                  <a:cubicBezTo>
                    <a:pt x="816" y="30"/>
                    <a:pt x="816" y="30"/>
                    <a:pt x="816" y="30"/>
                  </a:cubicBezTo>
                  <a:cubicBezTo>
                    <a:pt x="816" y="30"/>
                    <a:pt x="815" y="31"/>
                    <a:pt x="815" y="31"/>
                  </a:cubicBezTo>
                  <a:cubicBezTo>
                    <a:pt x="815" y="32"/>
                    <a:pt x="815" y="32"/>
                    <a:pt x="815" y="32"/>
                  </a:cubicBezTo>
                  <a:cubicBezTo>
                    <a:pt x="814" y="32"/>
                    <a:pt x="814" y="32"/>
                    <a:pt x="814" y="32"/>
                  </a:cubicBezTo>
                  <a:cubicBezTo>
                    <a:pt x="814" y="33"/>
                    <a:pt x="813" y="34"/>
                    <a:pt x="813" y="34"/>
                  </a:cubicBezTo>
                  <a:cubicBezTo>
                    <a:pt x="813" y="35"/>
                    <a:pt x="813" y="35"/>
                    <a:pt x="813" y="35"/>
                  </a:cubicBezTo>
                  <a:cubicBezTo>
                    <a:pt x="812" y="35"/>
                    <a:pt x="812" y="36"/>
                    <a:pt x="812" y="36"/>
                  </a:cubicBezTo>
                  <a:cubicBezTo>
                    <a:pt x="811" y="36"/>
                    <a:pt x="811" y="36"/>
                    <a:pt x="811" y="36"/>
                  </a:cubicBezTo>
                  <a:cubicBezTo>
                    <a:pt x="811" y="37"/>
                    <a:pt x="810" y="38"/>
                    <a:pt x="809" y="38"/>
                  </a:cubicBezTo>
                  <a:cubicBezTo>
                    <a:pt x="809" y="39"/>
                    <a:pt x="809" y="39"/>
                    <a:pt x="809" y="39"/>
                  </a:cubicBezTo>
                  <a:cubicBezTo>
                    <a:pt x="809" y="39"/>
                    <a:pt x="808" y="39"/>
                    <a:pt x="807" y="40"/>
                  </a:cubicBezTo>
                  <a:cubicBezTo>
                    <a:pt x="807" y="40"/>
                    <a:pt x="806" y="41"/>
                    <a:pt x="806" y="41"/>
                  </a:cubicBezTo>
                  <a:cubicBezTo>
                    <a:pt x="805" y="41"/>
                    <a:pt x="805" y="42"/>
                    <a:pt x="804" y="42"/>
                  </a:cubicBezTo>
                  <a:cubicBezTo>
                    <a:pt x="804" y="43"/>
                    <a:pt x="803" y="43"/>
                    <a:pt x="803" y="43"/>
                  </a:cubicBezTo>
                  <a:cubicBezTo>
                    <a:pt x="802" y="44"/>
                    <a:pt x="802" y="44"/>
                    <a:pt x="802" y="44"/>
                  </a:cubicBezTo>
                  <a:cubicBezTo>
                    <a:pt x="777" y="58"/>
                    <a:pt x="777" y="58"/>
                    <a:pt x="777" y="58"/>
                  </a:cubicBezTo>
                  <a:cubicBezTo>
                    <a:pt x="317" y="326"/>
                    <a:pt x="317" y="326"/>
                    <a:pt x="317" y="326"/>
                  </a:cubicBezTo>
                  <a:cubicBezTo>
                    <a:pt x="304" y="333"/>
                    <a:pt x="304" y="333"/>
                    <a:pt x="304" y="333"/>
                  </a:cubicBezTo>
                  <a:cubicBezTo>
                    <a:pt x="303" y="334"/>
                    <a:pt x="301" y="335"/>
                    <a:pt x="299" y="335"/>
                  </a:cubicBezTo>
                  <a:cubicBezTo>
                    <a:pt x="299" y="336"/>
                    <a:pt x="298" y="336"/>
                    <a:pt x="298" y="336"/>
                  </a:cubicBezTo>
                  <a:cubicBezTo>
                    <a:pt x="296" y="337"/>
                    <a:pt x="295" y="337"/>
                    <a:pt x="293" y="338"/>
                  </a:cubicBezTo>
                  <a:cubicBezTo>
                    <a:pt x="293" y="338"/>
                    <a:pt x="293" y="338"/>
                    <a:pt x="293" y="338"/>
                  </a:cubicBezTo>
                  <a:cubicBezTo>
                    <a:pt x="292" y="338"/>
                    <a:pt x="292" y="338"/>
                    <a:pt x="292" y="338"/>
                  </a:cubicBezTo>
                  <a:cubicBezTo>
                    <a:pt x="291" y="339"/>
                    <a:pt x="290" y="339"/>
                    <a:pt x="289" y="339"/>
                  </a:cubicBezTo>
                  <a:cubicBezTo>
                    <a:pt x="289" y="339"/>
                    <a:pt x="288" y="339"/>
                    <a:pt x="287" y="340"/>
                  </a:cubicBezTo>
                  <a:cubicBezTo>
                    <a:pt x="286" y="340"/>
                    <a:pt x="285" y="340"/>
                    <a:pt x="284" y="340"/>
                  </a:cubicBezTo>
                  <a:cubicBezTo>
                    <a:pt x="284" y="340"/>
                    <a:pt x="283" y="340"/>
                    <a:pt x="283" y="341"/>
                  </a:cubicBezTo>
                  <a:cubicBezTo>
                    <a:pt x="282" y="341"/>
                    <a:pt x="282" y="341"/>
                    <a:pt x="282" y="341"/>
                  </a:cubicBezTo>
                  <a:cubicBezTo>
                    <a:pt x="280" y="341"/>
                    <a:pt x="278" y="341"/>
                    <a:pt x="276" y="341"/>
                  </a:cubicBezTo>
                  <a:cubicBezTo>
                    <a:pt x="276" y="341"/>
                    <a:pt x="276" y="341"/>
                    <a:pt x="276" y="341"/>
                  </a:cubicBezTo>
                  <a:cubicBezTo>
                    <a:pt x="275" y="342"/>
                    <a:pt x="275" y="342"/>
                    <a:pt x="274" y="342"/>
                  </a:cubicBezTo>
                  <a:cubicBezTo>
                    <a:pt x="273" y="342"/>
                    <a:pt x="272" y="342"/>
                    <a:pt x="271" y="342"/>
                  </a:cubicBezTo>
                  <a:cubicBezTo>
                    <a:pt x="270" y="342"/>
                    <a:pt x="270" y="342"/>
                    <a:pt x="270" y="342"/>
                  </a:cubicBezTo>
                  <a:cubicBezTo>
                    <a:pt x="270" y="342"/>
                    <a:pt x="269" y="342"/>
                    <a:pt x="269" y="342"/>
                  </a:cubicBezTo>
                  <a:cubicBezTo>
                    <a:pt x="269" y="342"/>
                    <a:pt x="269" y="342"/>
                    <a:pt x="269" y="342"/>
                  </a:cubicBezTo>
                  <a:cubicBezTo>
                    <a:pt x="269" y="342"/>
                    <a:pt x="269" y="342"/>
                    <a:pt x="269" y="342"/>
                  </a:cubicBezTo>
                  <a:cubicBezTo>
                    <a:pt x="269" y="342"/>
                    <a:pt x="268" y="342"/>
                    <a:pt x="268" y="342"/>
                  </a:cubicBezTo>
                  <a:cubicBezTo>
                    <a:pt x="268" y="342"/>
                    <a:pt x="267" y="342"/>
                    <a:pt x="266" y="342"/>
                  </a:cubicBezTo>
                  <a:cubicBezTo>
                    <a:pt x="266" y="342"/>
                    <a:pt x="266" y="342"/>
                    <a:pt x="265" y="342"/>
                  </a:cubicBezTo>
                  <a:cubicBezTo>
                    <a:pt x="265" y="342"/>
                    <a:pt x="265" y="342"/>
                    <a:pt x="265" y="342"/>
                  </a:cubicBezTo>
                  <a:cubicBezTo>
                    <a:pt x="265" y="342"/>
                    <a:pt x="265" y="342"/>
                    <a:pt x="265" y="342"/>
                  </a:cubicBezTo>
                  <a:cubicBezTo>
                    <a:pt x="265" y="342"/>
                    <a:pt x="265" y="342"/>
                    <a:pt x="264" y="342"/>
                  </a:cubicBezTo>
                  <a:cubicBezTo>
                    <a:pt x="264" y="342"/>
                    <a:pt x="264" y="342"/>
                    <a:pt x="264" y="342"/>
                  </a:cubicBezTo>
                  <a:cubicBezTo>
                    <a:pt x="264" y="342"/>
                    <a:pt x="263" y="342"/>
                    <a:pt x="263" y="342"/>
                  </a:cubicBezTo>
                  <a:cubicBezTo>
                    <a:pt x="262" y="342"/>
                    <a:pt x="261" y="342"/>
                    <a:pt x="260" y="342"/>
                  </a:cubicBezTo>
                  <a:cubicBezTo>
                    <a:pt x="260" y="342"/>
                    <a:pt x="259" y="342"/>
                    <a:pt x="259" y="342"/>
                  </a:cubicBezTo>
                  <a:cubicBezTo>
                    <a:pt x="259" y="342"/>
                    <a:pt x="258" y="342"/>
                    <a:pt x="258" y="341"/>
                  </a:cubicBezTo>
                  <a:cubicBezTo>
                    <a:pt x="257" y="341"/>
                    <a:pt x="256" y="341"/>
                    <a:pt x="255" y="341"/>
                  </a:cubicBezTo>
                  <a:cubicBezTo>
                    <a:pt x="255" y="341"/>
                    <a:pt x="254" y="341"/>
                    <a:pt x="254" y="341"/>
                  </a:cubicBezTo>
                  <a:cubicBezTo>
                    <a:pt x="254" y="341"/>
                    <a:pt x="253" y="341"/>
                    <a:pt x="253" y="341"/>
                  </a:cubicBezTo>
                  <a:cubicBezTo>
                    <a:pt x="252" y="341"/>
                    <a:pt x="251" y="341"/>
                    <a:pt x="250" y="340"/>
                  </a:cubicBezTo>
                  <a:cubicBezTo>
                    <a:pt x="250" y="340"/>
                    <a:pt x="249" y="340"/>
                    <a:pt x="249" y="340"/>
                  </a:cubicBezTo>
                  <a:cubicBezTo>
                    <a:pt x="248" y="340"/>
                    <a:pt x="248" y="340"/>
                    <a:pt x="248" y="340"/>
                  </a:cubicBezTo>
                  <a:cubicBezTo>
                    <a:pt x="247" y="340"/>
                    <a:pt x="246" y="339"/>
                    <a:pt x="244" y="339"/>
                  </a:cubicBezTo>
                  <a:cubicBezTo>
                    <a:pt x="244" y="339"/>
                    <a:pt x="244" y="339"/>
                    <a:pt x="243" y="339"/>
                  </a:cubicBezTo>
                  <a:cubicBezTo>
                    <a:pt x="243" y="339"/>
                    <a:pt x="243" y="339"/>
                    <a:pt x="243" y="339"/>
                  </a:cubicBezTo>
                  <a:cubicBezTo>
                    <a:pt x="241" y="338"/>
                    <a:pt x="239" y="337"/>
                    <a:pt x="237" y="337"/>
                  </a:cubicBezTo>
                  <a:cubicBezTo>
                    <a:pt x="237" y="337"/>
                    <a:pt x="237" y="337"/>
                    <a:pt x="237" y="337"/>
                  </a:cubicBezTo>
                  <a:cubicBezTo>
                    <a:pt x="236" y="336"/>
                    <a:pt x="235" y="336"/>
                    <a:pt x="234" y="336"/>
                  </a:cubicBezTo>
                  <a:cubicBezTo>
                    <a:pt x="234" y="335"/>
                    <a:pt x="233" y="335"/>
                    <a:pt x="233" y="335"/>
                  </a:cubicBezTo>
                  <a:cubicBezTo>
                    <a:pt x="232" y="334"/>
                    <a:pt x="230" y="334"/>
                    <a:pt x="229" y="333"/>
                  </a:cubicBezTo>
                  <a:cubicBezTo>
                    <a:pt x="16" y="210"/>
                    <a:pt x="16" y="210"/>
                    <a:pt x="16" y="210"/>
                  </a:cubicBezTo>
                  <a:cubicBezTo>
                    <a:pt x="6" y="204"/>
                    <a:pt x="1" y="197"/>
                    <a:pt x="1" y="189"/>
                  </a:cubicBezTo>
                  <a:cubicBezTo>
                    <a:pt x="1" y="195"/>
                    <a:pt x="1" y="195"/>
                    <a:pt x="1" y="195"/>
                  </a:cubicBezTo>
                  <a:cubicBezTo>
                    <a:pt x="0" y="203"/>
                    <a:pt x="6" y="211"/>
                    <a:pt x="16" y="217"/>
                  </a:cubicBezTo>
                  <a:cubicBezTo>
                    <a:pt x="229" y="340"/>
                    <a:pt x="229" y="340"/>
                    <a:pt x="229" y="340"/>
                  </a:cubicBezTo>
                  <a:cubicBezTo>
                    <a:pt x="230" y="341"/>
                    <a:pt x="232" y="341"/>
                    <a:pt x="233" y="342"/>
                  </a:cubicBezTo>
                  <a:cubicBezTo>
                    <a:pt x="233" y="342"/>
                    <a:pt x="234" y="342"/>
                    <a:pt x="234" y="343"/>
                  </a:cubicBezTo>
                  <a:cubicBezTo>
                    <a:pt x="235" y="343"/>
                    <a:pt x="236" y="343"/>
                    <a:pt x="237" y="344"/>
                  </a:cubicBezTo>
                  <a:cubicBezTo>
                    <a:pt x="237" y="344"/>
                    <a:pt x="237" y="344"/>
                    <a:pt x="237" y="344"/>
                  </a:cubicBezTo>
                  <a:cubicBezTo>
                    <a:pt x="239" y="345"/>
                    <a:pt x="241" y="345"/>
                    <a:pt x="243" y="346"/>
                  </a:cubicBezTo>
                  <a:cubicBezTo>
                    <a:pt x="243" y="346"/>
                    <a:pt x="243" y="346"/>
                    <a:pt x="243" y="346"/>
                  </a:cubicBezTo>
                  <a:cubicBezTo>
                    <a:pt x="244" y="346"/>
                    <a:pt x="244" y="346"/>
                    <a:pt x="244" y="346"/>
                  </a:cubicBezTo>
                  <a:cubicBezTo>
                    <a:pt x="246" y="346"/>
                    <a:pt x="247" y="347"/>
                    <a:pt x="248" y="347"/>
                  </a:cubicBezTo>
                  <a:cubicBezTo>
                    <a:pt x="249" y="347"/>
                    <a:pt x="249" y="347"/>
                    <a:pt x="249" y="347"/>
                  </a:cubicBezTo>
                  <a:cubicBezTo>
                    <a:pt x="249" y="347"/>
                    <a:pt x="250" y="347"/>
                    <a:pt x="250" y="347"/>
                  </a:cubicBezTo>
                  <a:cubicBezTo>
                    <a:pt x="251" y="348"/>
                    <a:pt x="252" y="348"/>
                    <a:pt x="253" y="348"/>
                  </a:cubicBezTo>
                  <a:cubicBezTo>
                    <a:pt x="253" y="348"/>
                    <a:pt x="254" y="348"/>
                    <a:pt x="254" y="348"/>
                  </a:cubicBezTo>
                  <a:cubicBezTo>
                    <a:pt x="254" y="348"/>
                    <a:pt x="255" y="348"/>
                    <a:pt x="255" y="348"/>
                  </a:cubicBezTo>
                  <a:cubicBezTo>
                    <a:pt x="256" y="348"/>
                    <a:pt x="257" y="348"/>
                    <a:pt x="258" y="349"/>
                  </a:cubicBezTo>
                  <a:cubicBezTo>
                    <a:pt x="258" y="349"/>
                    <a:pt x="259" y="349"/>
                    <a:pt x="259" y="349"/>
                  </a:cubicBezTo>
                  <a:cubicBezTo>
                    <a:pt x="259" y="349"/>
                    <a:pt x="260" y="349"/>
                    <a:pt x="260" y="349"/>
                  </a:cubicBezTo>
                  <a:cubicBezTo>
                    <a:pt x="261" y="349"/>
                    <a:pt x="262" y="349"/>
                    <a:pt x="263" y="349"/>
                  </a:cubicBezTo>
                  <a:cubicBezTo>
                    <a:pt x="263" y="349"/>
                    <a:pt x="264" y="349"/>
                    <a:pt x="264" y="349"/>
                  </a:cubicBezTo>
                  <a:cubicBezTo>
                    <a:pt x="264" y="349"/>
                    <a:pt x="264" y="349"/>
                    <a:pt x="265" y="349"/>
                  </a:cubicBezTo>
                  <a:cubicBezTo>
                    <a:pt x="265" y="349"/>
                    <a:pt x="265" y="349"/>
                    <a:pt x="265" y="349"/>
                  </a:cubicBezTo>
                  <a:cubicBezTo>
                    <a:pt x="265" y="349"/>
                    <a:pt x="265" y="349"/>
                    <a:pt x="265" y="349"/>
                  </a:cubicBezTo>
                  <a:cubicBezTo>
                    <a:pt x="265" y="349"/>
                    <a:pt x="265" y="349"/>
                    <a:pt x="265" y="349"/>
                  </a:cubicBezTo>
                  <a:cubicBezTo>
                    <a:pt x="266" y="349"/>
                    <a:pt x="266" y="349"/>
                    <a:pt x="266" y="349"/>
                  </a:cubicBezTo>
                  <a:cubicBezTo>
                    <a:pt x="267" y="349"/>
                    <a:pt x="268" y="349"/>
                    <a:pt x="268" y="349"/>
                  </a:cubicBezTo>
                  <a:cubicBezTo>
                    <a:pt x="268" y="349"/>
                    <a:pt x="269" y="349"/>
                    <a:pt x="269" y="349"/>
                  </a:cubicBezTo>
                  <a:cubicBezTo>
                    <a:pt x="269" y="349"/>
                    <a:pt x="269" y="349"/>
                    <a:pt x="269" y="349"/>
                  </a:cubicBezTo>
                  <a:cubicBezTo>
                    <a:pt x="269" y="349"/>
                    <a:pt x="269" y="349"/>
                    <a:pt x="269" y="349"/>
                  </a:cubicBezTo>
                  <a:cubicBezTo>
                    <a:pt x="269" y="349"/>
                    <a:pt x="270" y="349"/>
                    <a:pt x="270" y="349"/>
                  </a:cubicBezTo>
                  <a:cubicBezTo>
                    <a:pt x="271" y="349"/>
                    <a:pt x="271" y="349"/>
                    <a:pt x="271" y="349"/>
                  </a:cubicBezTo>
                  <a:cubicBezTo>
                    <a:pt x="272" y="349"/>
                    <a:pt x="273" y="349"/>
                    <a:pt x="274" y="349"/>
                  </a:cubicBezTo>
                  <a:cubicBezTo>
                    <a:pt x="275" y="349"/>
                    <a:pt x="275" y="349"/>
                    <a:pt x="276" y="349"/>
                  </a:cubicBezTo>
                  <a:cubicBezTo>
                    <a:pt x="276" y="349"/>
                    <a:pt x="276" y="349"/>
                    <a:pt x="276" y="349"/>
                  </a:cubicBezTo>
                  <a:cubicBezTo>
                    <a:pt x="278" y="348"/>
                    <a:pt x="280" y="348"/>
                    <a:pt x="282" y="348"/>
                  </a:cubicBezTo>
                  <a:cubicBezTo>
                    <a:pt x="283" y="348"/>
                    <a:pt x="283" y="348"/>
                    <a:pt x="283" y="348"/>
                  </a:cubicBezTo>
                  <a:cubicBezTo>
                    <a:pt x="283" y="348"/>
                    <a:pt x="284" y="347"/>
                    <a:pt x="284" y="347"/>
                  </a:cubicBezTo>
                  <a:cubicBezTo>
                    <a:pt x="285" y="347"/>
                    <a:pt x="286" y="347"/>
                    <a:pt x="287" y="347"/>
                  </a:cubicBezTo>
                  <a:cubicBezTo>
                    <a:pt x="288" y="346"/>
                    <a:pt x="289" y="346"/>
                    <a:pt x="289" y="346"/>
                  </a:cubicBezTo>
                  <a:cubicBezTo>
                    <a:pt x="290" y="346"/>
                    <a:pt x="291" y="346"/>
                    <a:pt x="292" y="345"/>
                  </a:cubicBezTo>
                  <a:cubicBezTo>
                    <a:pt x="293" y="345"/>
                    <a:pt x="293" y="345"/>
                    <a:pt x="293" y="345"/>
                  </a:cubicBezTo>
                  <a:cubicBezTo>
                    <a:pt x="293" y="345"/>
                    <a:pt x="293" y="345"/>
                    <a:pt x="293" y="345"/>
                  </a:cubicBezTo>
                  <a:cubicBezTo>
                    <a:pt x="295" y="344"/>
                    <a:pt x="296" y="344"/>
                    <a:pt x="298" y="343"/>
                  </a:cubicBezTo>
                  <a:cubicBezTo>
                    <a:pt x="298" y="343"/>
                    <a:pt x="299" y="343"/>
                    <a:pt x="299" y="343"/>
                  </a:cubicBezTo>
                  <a:cubicBezTo>
                    <a:pt x="301" y="342"/>
                    <a:pt x="303" y="341"/>
                    <a:pt x="304" y="340"/>
                  </a:cubicBezTo>
                  <a:cubicBezTo>
                    <a:pt x="317" y="333"/>
                    <a:pt x="317" y="333"/>
                    <a:pt x="317" y="333"/>
                  </a:cubicBezTo>
                  <a:cubicBezTo>
                    <a:pt x="777" y="65"/>
                    <a:pt x="777" y="65"/>
                    <a:pt x="777" y="65"/>
                  </a:cubicBezTo>
                  <a:cubicBezTo>
                    <a:pt x="802" y="51"/>
                    <a:pt x="802" y="51"/>
                    <a:pt x="802" y="51"/>
                  </a:cubicBezTo>
                  <a:cubicBezTo>
                    <a:pt x="803" y="50"/>
                    <a:pt x="803" y="50"/>
                    <a:pt x="803" y="50"/>
                  </a:cubicBezTo>
                  <a:cubicBezTo>
                    <a:pt x="803" y="50"/>
                    <a:pt x="804" y="50"/>
                    <a:pt x="804" y="49"/>
                  </a:cubicBezTo>
                  <a:cubicBezTo>
                    <a:pt x="805" y="49"/>
                    <a:pt x="805" y="49"/>
                    <a:pt x="806" y="48"/>
                  </a:cubicBezTo>
                  <a:cubicBezTo>
                    <a:pt x="806" y="48"/>
                    <a:pt x="807" y="47"/>
                    <a:pt x="807" y="47"/>
                  </a:cubicBezTo>
                  <a:cubicBezTo>
                    <a:pt x="808" y="46"/>
                    <a:pt x="809" y="46"/>
                    <a:pt x="809" y="46"/>
                  </a:cubicBezTo>
                  <a:cubicBezTo>
                    <a:pt x="809" y="45"/>
                    <a:pt x="809" y="45"/>
                    <a:pt x="809" y="45"/>
                  </a:cubicBezTo>
                  <a:cubicBezTo>
                    <a:pt x="810" y="45"/>
                    <a:pt x="811" y="44"/>
                    <a:pt x="811" y="43"/>
                  </a:cubicBezTo>
                  <a:cubicBezTo>
                    <a:pt x="812" y="43"/>
                    <a:pt x="812" y="43"/>
                    <a:pt x="812" y="43"/>
                  </a:cubicBezTo>
                  <a:cubicBezTo>
                    <a:pt x="812" y="43"/>
                    <a:pt x="812" y="42"/>
                    <a:pt x="813" y="42"/>
                  </a:cubicBezTo>
                  <a:cubicBezTo>
                    <a:pt x="813" y="41"/>
                    <a:pt x="813" y="41"/>
                    <a:pt x="813" y="41"/>
                  </a:cubicBezTo>
                  <a:cubicBezTo>
                    <a:pt x="813" y="41"/>
                    <a:pt x="814" y="40"/>
                    <a:pt x="814" y="39"/>
                  </a:cubicBezTo>
                  <a:cubicBezTo>
                    <a:pt x="815" y="39"/>
                    <a:pt x="815" y="39"/>
                    <a:pt x="815" y="39"/>
                  </a:cubicBezTo>
                  <a:cubicBezTo>
                    <a:pt x="815" y="38"/>
                    <a:pt x="815" y="38"/>
                    <a:pt x="815" y="38"/>
                  </a:cubicBezTo>
                  <a:cubicBezTo>
                    <a:pt x="815" y="38"/>
                    <a:pt x="816" y="37"/>
                    <a:pt x="816" y="37"/>
                  </a:cubicBezTo>
                  <a:cubicBezTo>
                    <a:pt x="816" y="36"/>
                    <a:pt x="816" y="36"/>
                    <a:pt x="816" y="36"/>
                  </a:cubicBezTo>
                  <a:cubicBezTo>
                    <a:pt x="816" y="35"/>
                    <a:pt x="816" y="35"/>
                    <a:pt x="816" y="35"/>
                  </a:cubicBezTo>
                  <a:cubicBezTo>
                    <a:pt x="816" y="35"/>
                    <a:pt x="817" y="34"/>
                    <a:pt x="817" y="34"/>
                  </a:cubicBezTo>
                  <a:cubicBezTo>
                    <a:pt x="817" y="33"/>
                    <a:pt x="817" y="33"/>
                    <a:pt x="817" y="33"/>
                  </a:cubicBezTo>
                  <a:cubicBezTo>
                    <a:pt x="817" y="32"/>
                    <a:pt x="817" y="32"/>
                    <a:pt x="817" y="32"/>
                  </a:cubicBezTo>
                  <a:cubicBezTo>
                    <a:pt x="817" y="32"/>
                    <a:pt x="817" y="31"/>
                    <a:pt x="817" y="31"/>
                  </a:cubicBezTo>
                  <a:cubicBezTo>
                    <a:pt x="817" y="30"/>
                    <a:pt x="817" y="30"/>
                    <a:pt x="817" y="30"/>
                  </a:cubicBezTo>
                  <a:cubicBezTo>
                    <a:pt x="817" y="29"/>
                    <a:pt x="817" y="29"/>
                    <a:pt x="817" y="29"/>
                  </a:cubicBezTo>
                  <a:cubicBezTo>
                    <a:pt x="817" y="19"/>
                    <a:pt x="817" y="10"/>
                    <a:pt x="817" y="0"/>
                  </a:cubicBezTo>
                </a:path>
              </a:pathLst>
            </a:custGeom>
            <a:solidFill>
              <a:schemeClr val="tx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a:ea typeface="+mn-ea"/>
                <a:cs typeface="+mn-cs"/>
              </a:endParaRPr>
            </a:p>
          </p:txBody>
        </p:sp>
        <p:sp>
          <p:nvSpPr>
            <p:cNvPr id="26" name="Freeform: Shape 5"/>
            <p:cNvSpPr/>
            <p:nvPr/>
          </p:nvSpPr>
          <p:spPr bwMode="auto">
            <a:xfrm>
              <a:off x="4127156" y="3492328"/>
              <a:ext cx="2729405" cy="1063805"/>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a:ea typeface="+mn-ea"/>
                <a:cs typeface="+mn-cs"/>
              </a:endParaRPr>
            </a:p>
          </p:txBody>
        </p:sp>
        <p:sp>
          <p:nvSpPr>
            <p:cNvPr id="28" name="Freeform: Shape 7"/>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a:ea typeface="+mn-ea"/>
                <a:cs typeface="+mn-cs"/>
              </a:endParaRPr>
            </a:p>
          </p:txBody>
        </p:sp>
        <p:sp>
          <p:nvSpPr>
            <p:cNvPr id="29" name="Freeform: Shape 8"/>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a:ea typeface="+mn-ea"/>
                <a:cs typeface="+mn-cs"/>
              </a:endParaRPr>
            </a:p>
          </p:txBody>
        </p:sp>
        <p:sp>
          <p:nvSpPr>
            <p:cNvPr id="30" name="Freeform: Shape 9"/>
            <p:cNvSpPr/>
            <p:nvPr/>
          </p:nvSpPr>
          <p:spPr bwMode="auto">
            <a:xfrm>
              <a:off x="6259048" y="3552469"/>
              <a:ext cx="455533" cy="178149"/>
            </a:xfrm>
            <a:custGeom>
              <a:avLst/>
              <a:gdLst/>
              <a:ahLst/>
              <a:cxnLst>
                <a:cxn ang="0">
                  <a:pos x="118" y="61"/>
                </a:cxn>
                <a:cxn ang="0">
                  <a:pos x="118" y="67"/>
                </a:cxn>
                <a:cxn ang="0">
                  <a:pos x="115" y="68"/>
                </a:cxn>
                <a:cxn ang="0">
                  <a:pos x="105" y="68"/>
                </a:cxn>
                <a:cxn ang="0">
                  <a:pos x="3" y="9"/>
                </a:cxn>
                <a:cxn ang="0">
                  <a:pos x="3" y="3"/>
                </a:cxn>
                <a:cxn ang="0">
                  <a:pos x="5" y="2"/>
                </a:cxn>
                <a:cxn ang="0">
                  <a:pos x="15" y="2"/>
                </a:cxn>
                <a:cxn ang="0">
                  <a:pos x="118" y="61"/>
                </a:cxn>
              </a:cxnLst>
              <a:rect l="0" t="0" r="r" b="b"/>
              <a:pathLst>
                <a:path w="121" h="70">
                  <a:moveTo>
                    <a:pt x="118" y="61"/>
                  </a:moveTo>
                  <a:cubicBezTo>
                    <a:pt x="121" y="63"/>
                    <a:pt x="121" y="65"/>
                    <a:pt x="118" y="67"/>
                  </a:cubicBezTo>
                  <a:cubicBezTo>
                    <a:pt x="115" y="68"/>
                    <a:pt x="115" y="68"/>
                    <a:pt x="115" y="68"/>
                  </a:cubicBezTo>
                  <a:cubicBezTo>
                    <a:pt x="113" y="70"/>
                    <a:pt x="108" y="70"/>
                    <a:pt x="105" y="68"/>
                  </a:cubicBezTo>
                  <a:cubicBezTo>
                    <a:pt x="3" y="9"/>
                    <a:pt x="3" y="9"/>
                    <a:pt x="3" y="9"/>
                  </a:cubicBezTo>
                  <a:cubicBezTo>
                    <a:pt x="0" y="7"/>
                    <a:pt x="0" y="5"/>
                    <a:pt x="3" y="3"/>
                  </a:cubicBezTo>
                  <a:cubicBezTo>
                    <a:pt x="5" y="2"/>
                    <a:pt x="5" y="2"/>
                    <a:pt x="5" y="2"/>
                  </a:cubicBezTo>
                  <a:cubicBezTo>
                    <a:pt x="8" y="0"/>
                    <a:pt x="12" y="0"/>
                    <a:pt x="15" y="2"/>
                  </a:cubicBezTo>
                  <a:cubicBezTo>
                    <a:pt x="118" y="61"/>
                    <a:pt x="118" y="61"/>
                    <a:pt x="118" y="61"/>
                  </a:cubicBezTo>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a:ea typeface="+mn-ea"/>
                <a:cs typeface="+mn-cs"/>
              </a:endParaRPr>
            </a:p>
          </p:txBody>
        </p:sp>
        <p:sp>
          <p:nvSpPr>
            <p:cNvPr id="31" name="Freeform: Shape 10"/>
            <p:cNvSpPr/>
            <p:nvPr/>
          </p:nvSpPr>
          <p:spPr bwMode="auto">
            <a:xfrm>
              <a:off x="6733561" y="3738254"/>
              <a:ext cx="72127" cy="27996"/>
            </a:xfrm>
            <a:custGeom>
              <a:avLst/>
              <a:gdLst/>
              <a:ahLst/>
              <a:cxnLst>
                <a:cxn ang="0">
                  <a:pos x="16" y="2"/>
                </a:cxn>
                <a:cxn ang="0">
                  <a:pos x="16" y="9"/>
                </a:cxn>
                <a:cxn ang="0">
                  <a:pos x="3" y="9"/>
                </a:cxn>
                <a:cxn ang="0">
                  <a:pos x="3" y="2"/>
                </a:cxn>
                <a:cxn ang="0">
                  <a:pos x="16" y="2"/>
                </a:cxn>
              </a:cxnLst>
              <a:rect l="0" t="0" r="r" b="b"/>
              <a:pathLst>
                <a:path w="19" h="11">
                  <a:moveTo>
                    <a:pt x="16" y="2"/>
                  </a:moveTo>
                  <a:cubicBezTo>
                    <a:pt x="19" y="4"/>
                    <a:pt x="19" y="7"/>
                    <a:pt x="16" y="9"/>
                  </a:cubicBezTo>
                  <a:cubicBezTo>
                    <a:pt x="12" y="11"/>
                    <a:pt x="7" y="11"/>
                    <a:pt x="3" y="9"/>
                  </a:cubicBezTo>
                  <a:cubicBezTo>
                    <a:pt x="0" y="7"/>
                    <a:pt x="0" y="4"/>
                    <a:pt x="3" y="2"/>
                  </a:cubicBezTo>
                  <a:cubicBezTo>
                    <a:pt x="7" y="0"/>
                    <a:pt x="12" y="0"/>
                    <a:pt x="16" y="2"/>
                  </a:cubicBezTo>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a:ea typeface="+mn-ea"/>
                <a:cs typeface="+mn-cs"/>
              </a:endParaRPr>
            </a:p>
          </p:txBody>
        </p:sp>
        <p:sp>
          <p:nvSpPr>
            <p:cNvPr id="32" name="Freeform: Shape 11"/>
            <p:cNvSpPr/>
            <p:nvPr/>
          </p:nvSpPr>
          <p:spPr bwMode="auto">
            <a:xfrm>
              <a:off x="3962400" y="3409950"/>
              <a:ext cx="3124200" cy="1213960"/>
            </a:xfrm>
            <a:custGeom>
              <a:avLst/>
              <a:gdLst/>
              <a:ahLst/>
              <a:cxnLst>
                <a:cxn ang="0">
                  <a:pos x="807" y="135"/>
                </a:cxn>
                <a:cxn ang="0">
                  <a:pos x="594" y="12"/>
                </a:cxn>
                <a:cxn ang="0">
                  <a:pos x="519" y="12"/>
                </a:cxn>
                <a:cxn ang="0">
                  <a:pos x="494" y="27"/>
                </a:cxn>
                <a:cxn ang="0">
                  <a:pos x="33" y="295"/>
                </a:cxn>
                <a:cxn ang="0">
                  <a:pos x="21" y="302"/>
                </a:cxn>
                <a:cxn ang="0">
                  <a:pos x="21" y="345"/>
                </a:cxn>
                <a:cxn ang="0">
                  <a:pos x="234" y="468"/>
                </a:cxn>
                <a:cxn ang="0">
                  <a:pos x="309" y="468"/>
                </a:cxn>
                <a:cxn ang="0">
                  <a:pos x="322" y="461"/>
                </a:cxn>
                <a:cxn ang="0">
                  <a:pos x="782" y="193"/>
                </a:cxn>
                <a:cxn ang="0">
                  <a:pos x="807" y="179"/>
                </a:cxn>
                <a:cxn ang="0">
                  <a:pos x="807" y="135"/>
                </a:cxn>
                <a:cxn ang="0">
                  <a:pos x="738" y="132"/>
                </a:cxn>
                <a:cxn ang="0">
                  <a:pos x="751" y="132"/>
                </a:cxn>
                <a:cxn ang="0">
                  <a:pos x="751" y="139"/>
                </a:cxn>
                <a:cxn ang="0">
                  <a:pos x="738" y="139"/>
                </a:cxn>
                <a:cxn ang="0">
                  <a:pos x="738" y="132"/>
                </a:cxn>
                <a:cxn ang="0">
                  <a:pos x="612" y="60"/>
                </a:cxn>
                <a:cxn ang="0">
                  <a:pos x="614" y="59"/>
                </a:cxn>
                <a:cxn ang="0">
                  <a:pos x="624" y="59"/>
                </a:cxn>
                <a:cxn ang="0">
                  <a:pos x="727" y="118"/>
                </a:cxn>
                <a:cxn ang="0">
                  <a:pos x="727" y="124"/>
                </a:cxn>
                <a:cxn ang="0">
                  <a:pos x="724" y="125"/>
                </a:cxn>
                <a:cxn ang="0">
                  <a:pos x="714" y="125"/>
                </a:cxn>
                <a:cxn ang="0">
                  <a:pos x="612" y="66"/>
                </a:cxn>
                <a:cxn ang="0">
                  <a:pos x="612" y="60"/>
                </a:cxn>
                <a:cxn ang="0">
                  <a:pos x="309" y="454"/>
                </a:cxn>
                <a:cxn ang="0">
                  <a:pos x="114" y="341"/>
                </a:cxn>
                <a:cxn ang="0">
                  <a:pos x="46" y="302"/>
                </a:cxn>
                <a:cxn ang="0">
                  <a:pos x="507" y="34"/>
                </a:cxn>
                <a:cxn ang="0">
                  <a:pos x="770" y="186"/>
                </a:cxn>
                <a:cxn ang="0">
                  <a:pos x="309" y="454"/>
                </a:cxn>
              </a:cxnLst>
              <a:rect l="0" t="0" r="r" b="b"/>
              <a:pathLst>
                <a:path w="828" h="480">
                  <a:moveTo>
                    <a:pt x="807" y="135"/>
                  </a:moveTo>
                  <a:cubicBezTo>
                    <a:pt x="594" y="12"/>
                    <a:pt x="594" y="12"/>
                    <a:pt x="594" y="12"/>
                  </a:cubicBezTo>
                  <a:cubicBezTo>
                    <a:pt x="573" y="0"/>
                    <a:pt x="539" y="0"/>
                    <a:pt x="519" y="12"/>
                  </a:cubicBezTo>
                  <a:cubicBezTo>
                    <a:pt x="494" y="27"/>
                    <a:pt x="494" y="27"/>
                    <a:pt x="494" y="27"/>
                  </a:cubicBezTo>
                  <a:cubicBezTo>
                    <a:pt x="33" y="295"/>
                    <a:pt x="33" y="295"/>
                    <a:pt x="33" y="295"/>
                  </a:cubicBezTo>
                  <a:cubicBezTo>
                    <a:pt x="21" y="302"/>
                    <a:pt x="21" y="302"/>
                    <a:pt x="21" y="302"/>
                  </a:cubicBezTo>
                  <a:cubicBezTo>
                    <a:pt x="0" y="314"/>
                    <a:pt x="0" y="333"/>
                    <a:pt x="21" y="345"/>
                  </a:cubicBezTo>
                  <a:cubicBezTo>
                    <a:pt x="234" y="468"/>
                    <a:pt x="234" y="468"/>
                    <a:pt x="234" y="468"/>
                  </a:cubicBezTo>
                  <a:cubicBezTo>
                    <a:pt x="255" y="480"/>
                    <a:pt x="289" y="480"/>
                    <a:pt x="309" y="468"/>
                  </a:cubicBezTo>
                  <a:cubicBezTo>
                    <a:pt x="322" y="461"/>
                    <a:pt x="322" y="461"/>
                    <a:pt x="322" y="461"/>
                  </a:cubicBezTo>
                  <a:cubicBezTo>
                    <a:pt x="782" y="193"/>
                    <a:pt x="782" y="193"/>
                    <a:pt x="782" y="193"/>
                  </a:cubicBezTo>
                  <a:cubicBezTo>
                    <a:pt x="807" y="179"/>
                    <a:pt x="807" y="179"/>
                    <a:pt x="807" y="179"/>
                  </a:cubicBezTo>
                  <a:cubicBezTo>
                    <a:pt x="828" y="167"/>
                    <a:pt x="828" y="147"/>
                    <a:pt x="807" y="135"/>
                  </a:cubicBezTo>
                  <a:moveTo>
                    <a:pt x="738" y="132"/>
                  </a:moveTo>
                  <a:cubicBezTo>
                    <a:pt x="742" y="130"/>
                    <a:pt x="747" y="130"/>
                    <a:pt x="751" y="132"/>
                  </a:cubicBezTo>
                  <a:cubicBezTo>
                    <a:pt x="754" y="134"/>
                    <a:pt x="754" y="137"/>
                    <a:pt x="751" y="139"/>
                  </a:cubicBezTo>
                  <a:cubicBezTo>
                    <a:pt x="747" y="141"/>
                    <a:pt x="742" y="141"/>
                    <a:pt x="738" y="139"/>
                  </a:cubicBezTo>
                  <a:cubicBezTo>
                    <a:pt x="735" y="137"/>
                    <a:pt x="735" y="134"/>
                    <a:pt x="738" y="132"/>
                  </a:cubicBezTo>
                  <a:moveTo>
                    <a:pt x="612" y="60"/>
                  </a:moveTo>
                  <a:cubicBezTo>
                    <a:pt x="614" y="59"/>
                    <a:pt x="614" y="59"/>
                    <a:pt x="614" y="59"/>
                  </a:cubicBezTo>
                  <a:cubicBezTo>
                    <a:pt x="617" y="57"/>
                    <a:pt x="621" y="57"/>
                    <a:pt x="624" y="59"/>
                  </a:cubicBezTo>
                  <a:cubicBezTo>
                    <a:pt x="727" y="118"/>
                    <a:pt x="727" y="118"/>
                    <a:pt x="727" y="118"/>
                  </a:cubicBezTo>
                  <a:cubicBezTo>
                    <a:pt x="730" y="120"/>
                    <a:pt x="730" y="122"/>
                    <a:pt x="727" y="124"/>
                  </a:cubicBezTo>
                  <a:cubicBezTo>
                    <a:pt x="724" y="125"/>
                    <a:pt x="724" y="125"/>
                    <a:pt x="724" y="125"/>
                  </a:cubicBezTo>
                  <a:cubicBezTo>
                    <a:pt x="722" y="127"/>
                    <a:pt x="717" y="127"/>
                    <a:pt x="714" y="125"/>
                  </a:cubicBezTo>
                  <a:cubicBezTo>
                    <a:pt x="612" y="66"/>
                    <a:pt x="612" y="66"/>
                    <a:pt x="612" y="66"/>
                  </a:cubicBezTo>
                  <a:cubicBezTo>
                    <a:pt x="609" y="64"/>
                    <a:pt x="609" y="62"/>
                    <a:pt x="612" y="60"/>
                  </a:cubicBezTo>
                  <a:moveTo>
                    <a:pt x="309" y="454"/>
                  </a:moveTo>
                  <a:cubicBezTo>
                    <a:pt x="114" y="341"/>
                    <a:pt x="114" y="341"/>
                    <a:pt x="114" y="341"/>
                  </a:cubicBezTo>
                  <a:cubicBezTo>
                    <a:pt x="46" y="302"/>
                    <a:pt x="46" y="302"/>
                    <a:pt x="46" y="302"/>
                  </a:cubicBezTo>
                  <a:cubicBezTo>
                    <a:pt x="507" y="34"/>
                    <a:pt x="507" y="34"/>
                    <a:pt x="507" y="34"/>
                  </a:cubicBezTo>
                  <a:cubicBezTo>
                    <a:pt x="770" y="186"/>
                    <a:pt x="770" y="186"/>
                    <a:pt x="770" y="186"/>
                  </a:cubicBezTo>
                  <a:cubicBezTo>
                    <a:pt x="309" y="454"/>
                    <a:pt x="309" y="454"/>
                    <a:pt x="309" y="454"/>
                  </a:cubicBezTo>
                </a:path>
              </a:pathLst>
            </a:custGeom>
            <a:solidFill>
              <a:schemeClr val="tx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a:ea typeface="+mn-ea"/>
                <a:cs typeface="+mn-cs"/>
              </a:endParaRPr>
            </a:p>
          </p:txBody>
        </p:sp>
      </p:grpSp>
      <p:pic>
        <p:nvPicPr>
          <p:cNvPr id="27" name="图片占位符 26"/>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18799" b="18799"/>
          <a:stretch>
            <a:fillRect/>
          </a:stretch>
        </p:blipFill>
        <p:spPr/>
      </p:pic>
      <p:grpSp>
        <p:nvGrpSpPr>
          <p:cNvPr id="58" name="组合 57"/>
          <p:cNvGrpSpPr/>
          <p:nvPr/>
        </p:nvGrpSpPr>
        <p:grpSpPr>
          <a:xfrm>
            <a:off x="1415079" y="2080032"/>
            <a:ext cx="4401935" cy="1117404"/>
            <a:chOff x="7358265" y="1660153"/>
            <a:chExt cx="4401935" cy="1117404"/>
          </a:xfrm>
        </p:grpSpPr>
        <p:grpSp>
          <p:nvGrpSpPr>
            <p:cNvPr id="59" name="组合 58"/>
            <p:cNvGrpSpPr/>
            <p:nvPr/>
          </p:nvGrpSpPr>
          <p:grpSpPr>
            <a:xfrm>
              <a:off x="8070396" y="1660153"/>
              <a:ext cx="3689804" cy="1117404"/>
              <a:chOff x="8129700" y="1949095"/>
              <a:chExt cx="3534229" cy="1117404"/>
            </a:xfrm>
          </p:grpSpPr>
          <p:sp>
            <p:nvSpPr>
              <p:cNvPr id="62" name="文本框 27"/>
              <p:cNvSpPr txBox="1"/>
              <p:nvPr/>
            </p:nvSpPr>
            <p:spPr>
              <a:xfrm>
                <a:off x="8129700" y="1949095"/>
                <a:ext cx="1159545"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6"/>
                    </a:solidFill>
                    <a:latin typeface="+mj-ea"/>
                    <a:ea typeface="+mj-ea"/>
                  </a:rPr>
                  <a:t>场地布置</a:t>
                </a:r>
                <a:endParaRPr lang="zh-CN" altLang="en-US" sz="2000" b="1" dirty="0">
                  <a:solidFill>
                    <a:schemeClr val="accent6"/>
                  </a:solidFill>
                  <a:latin typeface="+mj-ea"/>
                  <a:ea typeface="+mj-ea"/>
                </a:endParaRPr>
              </a:p>
            </p:txBody>
          </p:sp>
          <p:sp>
            <p:nvSpPr>
              <p:cNvPr id="63" name="文本框 28"/>
              <p:cNvSpPr txBox="1"/>
              <p:nvPr/>
            </p:nvSpPr>
            <p:spPr>
              <a:xfrm>
                <a:off x="8129700" y="2327835"/>
                <a:ext cx="3534229"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6"/>
                    </a:solidFill>
                    <a:ea typeface="时尚中黑简体" panose="01010104010101010101" pitchFamily="2" charset="-122"/>
                  </a:rPr>
                  <a:t>The user can demonstrate on a projector or computer, or print the presentation and make it into</a:t>
                </a:r>
                <a:endParaRPr lang="en-US" altLang="zh-CN" sz="1400" dirty="0">
                  <a:solidFill>
                    <a:schemeClr val="accent6"/>
                  </a:solidFill>
                  <a:ea typeface="时尚中黑简体" panose="01010104010101010101" pitchFamily="2" charset="-122"/>
                </a:endParaRPr>
              </a:p>
            </p:txBody>
          </p:sp>
        </p:grpSp>
        <p:sp>
          <p:nvSpPr>
            <p:cNvPr id="60" name="椭圆 59"/>
            <p:cNvSpPr/>
            <p:nvPr/>
          </p:nvSpPr>
          <p:spPr>
            <a:xfrm>
              <a:off x="7358265" y="1726888"/>
              <a:ext cx="571500" cy="571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6"/>
                </a:solidFill>
              </a:endParaRPr>
            </a:p>
          </p:txBody>
        </p:sp>
        <p:sp>
          <p:nvSpPr>
            <p:cNvPr id="61" name="椭圆 42"/>
            <p:cNvSpPr/>
            <p:nvPr/>
          </p:nvSpPr>
          <p:spPr>
            <a:xfrm>
              <a:off x="7504037" y="1872660"/>
              <a:ext cx="279956" cy="27995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6"/>
                </a:solidFill>
              </a:endParaRPr>
            </a:p>
          </p:txBody>
        </p:sp>
      </p:grpSp>
      <p:grpSp>
        <p:nvGrpSpPr>
          <p:cNvPr id="64" name="组合 63"/>
          <p:cNvGrpSpPr/>
          <p:nvPr/>
        </p:nvGrpSpPr>
        <p:grpSpPr>
          <a:xfrm>
            <a:off x="6787178" y="2080032"/>
            <a:ext cx="4401935" cy="1117404"/>
            <a:chOff x="7358265" y="1660153"/>
            <a:chExt cx="4401935" cy="1117404"/>
          </a:xfrm>
        </p:grpSpPr>
        <p:grpSp>
          <p:nvGrpSpPr>
            <p:cNvPr id="65" name="组合 64"/>
            <p:cNvGrpSpPr/>
            <p:nvPr/>
          </p:nvGrpSpPr>
          <p:grpSpPr>
            <a:xfrm>
              <a:off x="8070396" y="1660153"/>
              <a:ext cx="3689804" cy="1117404"/>
              <a:chOff x="8129700" y="1949095"/>
              <a:chExt cx="3534229" cy="1117404"/>
            </a:xfrm>
          </p:grpSpPr>
          <p:sp>
            <p:nvSpPr>
              <p:cNvPr id="68" name="文本框 27"/>
              <p:cNvSpPr txBox="1"/>
              <p:nvPr/>
            </p:nvSpPr>
            <p:spPr>
              <a:xfrm>
                <a:off x="8129700" y="1949095"/>
                <a:ext cx="1159545"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6"/>
                    </a:solidFill>
                    <a:latin typeface="+mj-ea"/>
                    <a:ea typeface="+mj-ea"/>
                  </a:rPr>
                  <a:t>场地布置</a:t>
                </a:r>
                <a:endParaRPr lang="zh-CN" altLang="en-US" sz="2000" b="1" dirty="0">
                  <a:solidFill>
                    <a:schemeClr val="accent6"/>
                  </a:solidFill>
                  <a:latin typeface="+mj-ea"/>
                  <a:ea typeface="+mj-ea"/>
                </a:endParaRPr>
              </a:p>
            </p:txBody>
          </p:sp>
          <p:sp>
            <p:nvSpPr>
              <p:cNvPr id="69" name="文本框 28"/>
              <p:cNvSpPr txBox="1"/>
              <p:nvPr/>
            </p:nvSpPr>
            <p:spPr>
              <a:xfrm>
                <a:off x="8129700" y="2327835"/>
                <a:ext cx="3534229"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6"/>
                    </a:solidFill>
                    <a:ea typeface="时尚中黑简体" panose="01010104010101010101" pitchFamily="2" charset="-122"/>
                  </a:rPr>
                  <a:t>The user can demonstrate on a projector or computer, or print the presentation and make it into</a:t>
                </a:r>
                <a:endParaRPr lang="en-US" altLang="zh-CN" sz="1400" dirty="0">
                  <a:solidFill>
                    <a:schemeClr val="accent6"/>
                  </a:solidFill>
                  <a:ea typeface="时尚中黑简体" panose="01010104010101010101" pitchFamily="2" charset="-122"/>
                </a:endParaRPr>
              </a:p>
            </p:txBody>
          </p:sp>
        </p:grpSp>
        <p:sp>
          <p:nvSpPr>
            <p:cNvPr id="66" name="椭圆 65"/>
            <p:cNvSpPr/>
            <p:nvPr/>
          </p:nvSpPr>
          <p:spPr>
            <a:xfrm>
              <a:off x="7358265" y="1726888"/>
              <a:ext cx="571500" cy="571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6"/>
                </a:solidFill>
              </a:endParaRPr>
            </a:p>
          </p:txBody>
        </p:sp>
        <p:sp>
          <p:nvSpPr>
            <p:cNvPr id="67" name="椭圆 48"/>
            <p:cNvSpPr/>
            <p:nvPr/>
          </p:nvSpPr>
          <p:spPr>
            <a:xfrm>
              <a:off x="7504037" y="1873999"/>
              <a:ext cx="279956" cy="277277"/>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6"/>
                </a:solidFill>
              </a:endParaRPr>
            </a:p>
          </p:txBody>
        </p:sp>
      </p:grpSp>
      <p:grpSp>
        <p:nvGrpSpPr>
          <p:cNvPr id="70" name="组合 69"/>
          <p:cNvGrpSpPr/>
          <p:nvPr/>
        </p:nvGrpSpPr>
        <p:grpSpPr>
          <a:xfrm>
            <a:off x="6787178" y="4717108"/>
            <a:ext cx="4401935" cy="1117404"/>
            <a:chOff x="7358265" y="1660153"/>
            <a:chExt cx="4401935" cy="1117404"/>
          </a:xfrm>
        </p:grpSpPr>
        <p:grpSp>
          <p:nvGrpSpPr>
            <p:cNvPr id="71" name="组合 70"/>
            <p:cNvGrpSpPr/>
            <p:nvPr/>
          </p:nvGrpSpPr>
          <p:grpSpPr>
            <a:xfrm>
              <a:off x="8070396" y="1660153"/>
              <a:ext cx="3689804" cy="1117404"/>
              <a:chOff x="8129700" y="1949095"/>
              <a:chExt cx="3534229" cy="1117404"/>
            </a:xfrm>
          </p:grpSpPr>
          <p:sp>
            <p:nvSpPr>
              <p:cNvPr id="74" name="文本框 27"/>
              <p:cNvSpPr txBox="1"/>
              <p:nvPr/>
            </p:nvSpPr>
            <p:spPr>
              <a:xfrm>
                <a:off x="8129700" y="1949095"/>
                <a:ext cx="1159545"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6"/>
                    </a:solidFill>
                    <a:latin typeface="+mj-ea"/>
                    <a:ea typeface="+mj-ea"/>
                  </a:rPr>
                  <a:t>场地布置</a:t>
                </a:r>
                <a:endParaRPr lang="zh-CN" altLang="en-US" sz="2000" b="1" dirty="0">
                  <a:solidFill>
                    <a:schemeClr val="accent6"/>
                  </a:solidFill>
                  <a:latin typeface="+mj-ea"/>
                  <a:ea typeface="+mj-ea"/>
                </a:endParaRPr>
              </a:p>
            </p:txBody>
          </p:sp>
          <p:sp>
            <p:nvSpPr>
              <p:cNvPr id="75" name="文本框 28"/>
              <p:cNvSpPr txBox="1"/>
              <p:nvPr/>
            </p:nvSpPr>
            <p:spPr>
              <a:xfrm>
                <a:off x="8129700" y="2327835"/>
                <a:ext cx="3534229"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6"/>
                    </a:solidFill>
                    <a:ea typeface="时尚中黑简体" panose="01010104010101010101" pitchFamily="2" charset="-122"/>
                  </a:rPr>
                  <a:t>The user can demonstrate on a projector or computer, or print the presentation and make it into</a:t>
                </a:r>
                <a:endParaRPr lang="en-US" altLang="zh-CN" sz="1400" dirty="0">
                  <a:solidFill>
                    <a:schemeClr val="accent6"/>
                  </a:solidFill>
                  <a:ea typeface="时尚中黑简体" panose="01010104010101010101" pitchFamily="2" charset="-122"/>
                </a:endParaRPr>
              </a:p>
            </p:txBody>
          </p:sp>
        </p:grpSp>
        <p:sp>
          <p:nvSpPr>
            <p:cNvPr id="72" name="椭圆 71"/>
            <p:cNvSpPr/>
            <p:nvPr/>
          </p:nvSpPr>
          <p:spPr>
            <a:xfrm>
              <a:off x="7358265" y="1726888"/>
              <a:ext cx="571500" cy="571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6"/>
                </a:solidFill>
              </a:endParaRPr>
            </a:p>
          </p:txBody>
        </p:sp>
        <p:sp>
          <p:nvSpPr>
            <p:cNvPr id="73" name="椭圆 54"/>
            <p:cNvSpPr/>
            <p:nvPr/>
          </p:nvSpPr>
          <p:spPr>
            <a:xfrm>
              <a:off x="7522454" y="1872660"/>
              <a:ext cx="243122" cy="279956"/>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6"/>
                </a:solidFill>
              </a:endParaRPr>
            </a:p>
          </p:txBody>
        </p:sp>
      </p:gr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34" name="组合 33"/>
          <p:cNvGrpSpPr/>
          <p:nvPr/>
        </p:nvGrpSpPr>
        <p:grpSpPr>
          <a:xfrm>
            <a:off x="1471606" y="382260"/>
            <a:ext cx="3504486" cy="701048"/>
            <a:chOff x="1481131" y="353685"/>
            <a:chExt cx="3504486" cy="701048"/>
          </a:xfrm>
        </p:grpSpPr>
        <p:sp>
          <p:nvSpPr>
            <p:cNvPr id="35" name="矩形 34"/>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活动执行方案</a:t>
              </a:r>
              <a:endParaRPr lang="zh-CN" altLang="en-US" sz="2800" b="1" dirty="0">
                <a:solidFill>
                  <a:schemeClr val="accent1"/>
                </a:solidFill>
              </a:endParaRPr>
            </a:p>
          </p:txBody>
        </p:sp>
        <p:sp>
          <p:nvSpPr>
            <p:cNvPr id="36" name="文本框 35"/>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37" name="组合 36"/>
          <p:cNvGrpSpPr/>
          <p:nvPr/>
        </p:nvGrpSpPr>
        <p:grpSpPr>
          <a:xfrm rot="16200000">
            <a:off x="6030363" y="5795962"/>
            <a:ext cx="131274" cy="1457326"/>
            <a:chOff x="1009650" y="523874"/>
            <a:chExt cx="257175" cy="2855001"/>
          </a:xfrm>
        </p:grpSpPr>
        <p:sp>
          <p:nvSpPr>
            <p:cNvPr id="38" name="椭圆 37"/>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04</a:t>
            </a:r>
            <a:endParaRPr lang="zh-CN" altLang="en-US" sz="2000" b="1" dirty="0">
              <a:solidFill>
                <a:schemeClr val="bg1"/>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1" fill="hold" nodeType="afterEffect">
                                  <p:stCondLst>
                                    <p:cond delay="0"/>
                                  </p:stCondLst>
                                  <p:childTnLst>
                                    <p:set>
                                      <p:cBhvr>
                                        <p:cTn id="17" dur="1" fill="hold">
                                          <p:stCondLst>
                                            <p:cond delay="0"/>
                                          </p:stCondLst>
                                        </p:cTn>
                                        <p:tgtEl>
                                          <p:spTgt spid="58"/>
                                        </p:tgtEl>
                                        <p:attrNameLst>
                                          <p:attrName>style.visibility</p:attrName>
                                        </p:attrNameLst>
                                      </p:cBhvr>
                                      <p:to>
                                        <p:strVal val="visible"/>
                                      </p:to>
                                    </p:set>
                                    <p:anim calcmode="lin" valueType="num">
                                      <p:cBhvr additive="base">
                                        <p:cTn id="18" dur="500" fill="hold"/>
                                        <p:tgtEl>
                                          <p:spTgt spid="58"/>
                                        </p:tgtEl>
                                        <p:attrNameLst>
                                          <p:attrName>ppt_x</p:attrName>
                                        </p:attrNameLst>
                                      </p:cBhvr>
                                      <p:tavLst>
                                        <p:tav tm="0">
                                          <p:val>
                                            <p:strVal val="#ppt_x"/>
                                          </p:val>
                                        </p:tav>
                                        <p:tav tm="100000">
                                          <p:val>
                                            <p:strVal val="#ppt_x"/>
                                          </p:val>
                                        </p:tav>
                                      </p:tavLst>
                                    </p:anim>
                                    <p:anim calcmode="lin" valueType="num">
                                      <p:cBhvr additive="base">
                                        <p:cTn id="19" dur="500" fill="hold"/>
                                        <p:tgtEl>
                                          <p:spTgt spid="58"/>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additive="base">
                                        <p:cTn id="22" dur="500" fill="hold"/>
                                        <p:tgtEl>
                                          <p:spTgt spid="64"/>
                                        </p:tgtEl>
                                        <p:attrNameLst>
                                          <p:attrName>ppt_x</p:attrName>
                                        </p:attrNameLst>
                                      </p:cBhvr>
                                      <p:tavLst>
                                        <p:tav tm="0">
                                          <p:val>
                                            <p:strVal val="#ppt_x"/>
                                          </p:val>
                                        </p:tav>
                                        <p:tav tm="100000">
                                          <p:val>
                                            <p:strVal val="#ppt_x"/>
                                          </p:val>
                                        </p:tav>
                                      </p:tavLst>
                                    </p:anim>
                                    <p:anim calcmode="lin" valueType="num">
                                      <p:cBhvr additive="base">
                                        <p:cTn id="23" dur="500" fill="hold"/>
                                        <p:tgtEl>
                                          <p:spTgt spid="64"/>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additive="base">
                                        <p:cTn id="26" dur="500" fill="hold"/>
                                        <p:tgtEl>
                                          <p:spTgt spid="70"/>
                                        </p:tgtEl>
                                        <p:attrNameLst>
                                          <p:attrName>ppt_x</p:attrName>
                                        </p:attrNameLst>
                                      </p:cBhvr>
                                      <p:tavLst>
                                        <p:tav tm="0">
                                          <p:val>
                                            <p:strVal val="#ppt_x"/>
                                          </p:val>
                                        </p:tav>
                                        <p:tav tm="100000">
                                          <p:val>
                                            <p:strVal val="#ppt_x"/>
                                          </p:val>
                                        </p:tav>
                                      </p:tavLst>
                                    </p:anim>
                                    <p:anim calcmode="lin" valueType="num">
                                      <p:cBhvr additive="base">
                                        <p:cTn id="27"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18673" y="3600235"/>
            <a:ext cx="2954655" cy="646331"/>
          </a:xfrm>
          <a:prstGeom prst="rect">
            <a:avLst/>
          </a:prstGeom>
        </p:spPr>
        <p:txBody>
          <a:bodyPr wrap="none">
            <a:spAutoFit/>
            <a:scene3d>
              <a:camera prst="orthographicFront"/>
              <a:lightRig rig="threePt" dir="t"/>
            </a:scene3d>
            <a:sp3d contourW="12700"/>
          </a:bodyPr>
          <a:lstStyle/>
          <a:p>
            <a:pPr algn="ctr"/>
            <a:r>
              <a:rPr lang="zh-CN" altLang="en-US" sz="3600" b="1" dirty="0">
                <a:solidFill>
                  <a:schemeClr val="accent6"/>
                </a:solidFill>
              </a:rPr>
              <a:t>活动执行保障</a:t>
            </a:r>
            <a:endParaRPr lang="zh-CN" altLang="en-US" sz="3600" b="1" dirty="0">
              <a:solidFill>
                <a:schemeClr val="accent6"/>
              </a:solidFill>
            </a:endParaRPr>
          </a:p>
        </p:txBody>
      </p:sp>
      <p:grpSp>
        <p:nvGrpSpPr>
          <p:cNvPr id="17" name="组合 16"/>
          <p:cNvGrpSpPr/>
          <p:nvPr/>
        </p:nvGrpSpPr>
        <p:grpSpPr>
          <a:xfrm>
            <a:off x="5003276" y="876300"/>
            <a:ext cx="2312448" cy="2433640"/>
            <a:chOff x="5003276" y="876300"/>
            <a:chExt cx="2312448" cy="243364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03276" y="876300"/>
              <a:ext cx="2312448" cy="2433640"/>
            </a:xfrm>
            <a:prstGeom prst="rect">
              <a:avLst/>
            </a:prstGeom>
          </p:spPr>
        </p:pic>
        <p:sp>
          <p:nvSpPr>
            <p:cNvPr id="4" name="矩形 3"/>
            <p:cNvSpPr/>
            <p:nvPr/>
          </p:nvSpPr>
          <p:spPr>
            <a:xfrm>
              <a:off x="5689479" y="1782763"/>
              <a:ext cx="813043" cy="769441"/>
            </a:xfrm>
            <a:prstGeom prst="rect">
              <a:avLst/>
            </a:prstGeom>
          </p:spPr>
          <p:txBody>
            <a:bodyPr wrap="none">
              <a:spAutoFit/>
              <a:scene3d>
                <a:camera prst="orthographicFront"/>
                <a:lightRig rig="threePt" dir="t"/>
              </a:scene3d>
              <a:sp3d contourW="12700"/>
            </a:bodyPr>
            <a:lstStyle/>
            <a:p>
              <a:pPr algn="ctr"/>
              <a:r>
                <a:rPr lang="en-US" altLang="zh-CN" sz="4400" b="1" dirty="0">
                  <a:solidFill>
                    <a:schemeClr val="bg1"/>
                  </a:solidFill>
                </a:rPr>
                <a:t>05</a:t>
              </a:r>
              <a:endParaRPr lang="zh-CN" altLang="en-US" sz="4400" b="1" dirty="0">
                <a:solidFill>
                  <a:schemeClr val="bg1"/>
                </a:solidFill>
              </a:endParaRPr>
            </a:p>
          </p:txBody>
        </p:sp>
      </p:grpSp>
      <p:sp>
        <p:nvSpPr>
          <p:cNvPr id="5" name="矩形 4"/>
          <p:cNvSpPr/>
          <p:nvPr/>
        </p:nvSpPr>
        <p:spPr>
          <a:xfrm>
            <a:off x="4282866"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组织架构</a:t>
            </a:r>
            <a:endParaRPr lang="zh-CN" altLang="en-US" sz="2000" dirty="0">
              <a:solidFill>
                <a:schemeClr val="accent6"/>
              </a:solidFill>
            </a:endParaRPr>
          </a:p>
        </p:txBody>
      </p:sp>
      <p:sp>
        <p:nvSpPr>
          <p:cNvPr id="6" name="矩形 5"/>
          <p:cNvSpPr/>
          <p:nvPr/>
        </p:nvSpPr>
        <p:spPr>
          <a:xfrm>
            <a:off x="6352298"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管理保障</a:t>
            </a:r>
            <a:endParaRPr lang="zh-CN" altLang="en-US" sz="2000" dirty="0">
              <a:solidFill>
                <a:schemeClr val="accent6"/>
              </a:solidFill>
            </a:endParaRPr>
          </a:p>
        </p:txBody>
      </p:sp>
      <p:sp>
        <p:nvSpPr>
          <p:cNvPr id="9" name="矩形 8"/>
          <p:cNvSpPr/>
          <p:nvPr/>
        </p:nvSpPr>
        <p:spPr>
          <a:xfrm>
            <a:off x="4282866"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人员保障</a:t>
            </a:r>
            <a:endParaRPr lang="zh-CN" altLang="en-US" sz="2000" dirty="0">
              <a:solidFill>
                <a:schemeClr val="accent6"/>
              </a:solidFill>
            </a:endParaRPr>
          </a:p>
        </p:txBody>
      </p:sp>
      <p:sp>
        <p:nvSpPr>
          <p:cNvPr id="10" name="矩形 9"/>
          <p:cNvSpPr/>
          <p:nvPr/>
        </p:nvSpPr>
        <p:spPr>
          <a:xfrm>
            <a:off x="6352298"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外协保障</a:t>
            </a:r>
            <a:endParaRPr lang="zh-CN" altLang="en-US" sz="2000" dirty="0">
              <a:solidFill>
                <a:schemeClr val="accent6"/>
              </a:solidFill>
            </a:endParaRPr>
          </a:p>
        </p:txBody>
      </p:sp>
      <p:grpSp>
        <p:nvGrpSpPr>
          <p:cNvPr id="11" name="组合 10"/>
          <p:cNvGrpSpPr/>
          <p:nvPr/>
        </p:nvGrpSpPr>
        <p:grpSpPr>
          <a:xfrm>
            <a:off x="11630026" y="2700337"/>
            <a:ext cx="131274" cy="1457326"/>
            <a:chOff x="1009650" y="523874"/>
            <a:chExt cx="257175" cy="2855001"/>
          </a:xfrm>
        </p:grpSpPr>
        <p:sp>
          <p:nvSpPr>
            <p:cNvPr id="12" name="椭圆 11"/>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Scale>
                                      <p:cBhvr>
                                        <p:cTn id="19"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5"/>
                                        </p:tgtEl>
                                        <p:attrNameLst>
                                          <p:attrName>ppt_x</p:attrName>
                                          <p:attrName>ppt_y</p:attrName>
                                        </p:attrNameLst>
                                      </p:cBhvr>
                                    </p:animMotion>
                                    <p:animEffect transition="in" filter="fade">
                                      <p:cBhvr>
                                        <p:cTn id="21" dur="1000"/>
                                        <p:tgtEl>
                                          <p:spTgt spid="5"/>
                                        </p:tgtEl>
                                      </p:cBhvr>
                                    </p:animEffect>
                                  </p:childTnLst>
                                </p:cTn>
                              </p:par>
                              <p:par>
                                <p:cTn id="22" presetID="52" presetClass="entr" presetSubtype="0" fill="hold" grpId="0" nodeType="withEffect">
                                  <p:stCondLst>
                                    <p:cond delay="250"/>
                                  </p:stCondLst>
                                  <p:childTnLst>
                                    <p:set>
                                      <p:cBhvr>
                                        <p:cTn id="23" dur="1" fill="hold">
                                          <p:stCondLst>
                                            <p:cond delay="0"/>
                                          </p:stCondLst>
                                        </p:cTn>
                                        <p:tgtEl>
                                          <p:spTgt spid="6"/>
                                        </p:tgtEl>
                                        <p:attrNameLst>
                                          <p:attrName>style.visibility</p:attrName>
                                        </p:attrNameLst>
                                      </p:cBhvr>
                                      <p:to>
                                        <p:strVal val="visible"/>
                                      </p:to>
                                    </p:set>
                                    <p:animScale>
                                      <p:cBhvr>
                                        <p:cTn id="24"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6"/>
                                        </p:tgtEl>
                                        <p:attrNameLst>
                                          <p:attrName>ppt_x</p:attrName>
                                          <p:attrName>ppt_y</p:attrName>
                                        </p:attrNameLst>
                                      </p:cBhvr>
                                    </p:animMotion>
                                    <p:animEffect transition="in" filter="fade">
                                      <p:cBhvr>
                                        <p:cTn id="26" dur="1000"/>
                                        <p:tgtEl>
                                          <p:spTgt spid="6"/>
                                        </p:tgtEl>
                                      </p:cBhvr>
                                    </p:animEffect>
                                  </p:childTnLst>
                                </p:cTn>
                              </p:par>
                              <p:par>
                                <p:cTn id="27" presetID="52" presetClass="entr" presetSubtype="0" fill="hold" grpId="0" nodeType="withEffect">
                                  <p:stCondLst>
                                    <p:cond delay="500"/>
                                  </p:stCondLst>
                                  <p:childTnLst>
                                    <p:set>
                                      <p:cBhvr>
                                        <p:cTn id="28" dur="1" fill="hold">
                                          <p:stCondLst>
                                            <p:cond delay="0"/>
                                          </p:stCondLst>
                                        </p:cTn>
                                        <p:tgtEl>
                                          <p:spTgt spid="9"/>
                                        </p:tgtEl>
                                        <p:attrNameLst>
                                          <p:attrName>style.visibility</p:attrName>
                                        </p:attrNameLst>
                                      </p:cBhvr>
                                      <p:to>
                                        <p:strVal val="visible"/>
                                      </p:to>
                                    </p:set>
                                    <p:animScale>
                                      <p:cBhvr>
                                        <p:cTn id="29"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9"/>
                                        </p:tgtEl>
                                        <p:attrNameLst>
                                          <p:attrName>ppt_x</p:attrName>
                                          <p:attrName>ppt_y</p:attrName>
                                        </p:attrNameLst>
                                      </p:cBhvr>
                                    </p:animMotion>
                                    <p:animEffect transition="in" filter="fade">
                                      <p:cBhvr>
                                        <p:cTn id="31" dur="1000"/>
                                        <p:tgtEl>
                                          <p:spTgt spid="9"/>
                                        </p:tgtEl>
                                      </p:cBhvr>
                                    </p:animEffect>
                                  </p:childTnLst>
                                </p:cTn>
                              </p:par>
                              <p:par>
                                <p:cTn id="32" presetID="52" presetClass="entr" presetSubtype="0" fill="hold" grpId="0" nodeType="withEffect">
                                  <p:stCondLst>
                                    <p:cond delay="75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867400" y="1980942"/>
            <a:ext cx="2339102" cy="840720"/>
            <a:chOff x="5867400" y="1980942"/>
            <a:chExt cx="2339102" cy="840720"/>
          </a:xfrm>
        </p:grpSpPr>
        <p:sp>
          <p:nvSpPr>
            <p:cNvPr id="3" name="矩形 2"/>
            <p:cNvSpPr/>
            <p:nvPr/>
          </p:nvSpPr>
          <p:spPr>
            <a:xfrm>
              <a:off x="5867400" y="2298442"/>
              <a:ext cx="2339102"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chemeClr val="accent6"/>
                  </a:solidFill>
                </a:rPr>
                <a:t>活动总体思路</a:t>
              </a:r>
              <a:endParaRPr lang="zh-CN" altLang="en-US" sz="2800" b="1" dirty="0">
                <a:solidFill>
                  <a:schemeClr val="accent6"/>
                </a:solidFill>
              </a:endParaRPr>
            </a:p>
          </p:txBody>
        </p:sp>
        <p:sp>
          <p:nvSpPr>
            <p:cNvPr id="10" name="矩形 9"/>
            <p:cNvSpPr/>
            <p:nvPr/>
          </p:nvSpPr>
          <p:spPr>
            <a:xfrm>
              <a:off x="5906988" y="1980942"/>
              <a:ext cx="1198341"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6"/>
                  </a:solidFill>
                </a:rPr>
                <a:t>PART 01</a:t>
              </a:r>
              <a:endParaRPr lang="zh-CN" altLang="en-US" sz="2000" dirty="0">
                <a:solidFill>
                  <a:schemeClr val="accent6"/>
                </a:solidFill>
              </a:endParaRPr>
            </a:p>
          </p:txBody>
        </p:sp>
      </p:grpSp>
      <p:grpSp>
        <p:nvGrpSpPr>
          <p:cNvPr id="20" name="组合 19"/>
          <p:cNvGrpSpPr/>
          <p:nvPr/>
        </p:nvGrpSpPr>
        <p:grpSpPr>
          <a:xfrm>
            <a:off x="8749586" y="1980942"/>
            <a:ext cx="2339102" cy="840720"/>
            <a:chOff x="8749586" y="1980942"/>
            <a:chExt cx="2339102" cy="840720"/>
          </a:xfrm>
        </p:grpSpPr>
        <p:sp>
          <p:nvSpPr>
            <p:cNvPr id="4" name="矩形 3"/>
            <p:cNvSpPr/>
            <p:nvPr/>
          </p:nvSpPr>
          <p:spPr>
            <a:xfrm>
              <a:off x="8749586" y="2298442"/>
              <a:ext cx="2339102"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chemeClr val="accent6"/>
                  </a:solidFill>
                </a:rPr>
                <a:t>活动内容构成</a:t>
              </a:r>
              <a:endParaRPr lang="zh-CN" altLang="en-US" sz="2800" b="1" dirty="0">
                <a:solidFill>
                  <a:schemeClr val="accent6"/>
                </a:solidFill>
              </a:endParaRPr>
            </a:p>
          </p:txBody>
        </p:sp>
        <p:sp>
          <p:nvSpPr>
            <p:cNvPr id="11" name="矩形 10"/>
            <p:cNvSpPr/>
            <p:nvPr/>
          </p:nvSpPr>
          <p:spPr>
            <a:xfrm>
              <a:off x="8789174" y="1980942"/>
              <a:ext cx="1198341"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6"/>
                  </a:solidFill>
                </a:rPr>
                <a:t>PART 02</a:t>
              </a:r>
              <a:endParaRPr lang="zh-CN" altLang="en-US" sz="2000" dirty="0">
                <a:solidFill>
                  <a:schemeClr val="accent6"/>
                </a:solidFill>
              </a:endParaRPr>
            </a:p>
          </p:txBody>
        </p:sp>
      </p:grpSp>
      <p:grpSp>
        <p:nvGrpSpPr>
          <p:cNvPr id="21" name="组合 20"/>
          <p:cNvGrpSpPr/>
          <p:nvPr/>
        </p:nvGrpSpPr>
        <p:grpSpPr>
          <a:xfrm>
            <a:off x="5867400" y="3103890"/>
            <a:ext cx="2339102" cy="840720"/>
            <a:chOff x="5867400" y="3103890"/>
            <a:chExt cx="2339102" cy="840720"/>
          </a:xfrm>
        </p:grpSpPr>
        <p:sp>
          <p:nvSpPr>
            <p:cNvPr id="5" name="矩形 4"/>
            <p:cNvSpPr/>
            <p:nvPr/>
          </p:nvSpPr>
          <p:spPr>
            <a:xfrm>
              <a:off x="5867400" y="3421390"/>
              <a:ext cx="2339102"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chemeClr val="accent6"/>
                  </a:solidFill>
                </a:rPr>
                <a:t>活动前期准备</a:t>
              </a:r>
              <a:endParaRPr lang="zh-CN" altLang="en-US" sz="2800" b="1" dirty="0">
                <a:solidFill>
                  <a:schemeClr val="accent6"/>
                </a:solidFill>
              </a:endParaRPr>
            </a:p>
          </p:txBody>
        </p:sp>
        <p:sp>
          <p:nvSpPr>
            <p:cNvPr id="12" name="矩形 11"/>
            <p:cNvSpPr/>
            <p:nvPr/>
          </p:nvSpPr>
          <p:spPr>
            <a:xfrm>
              <a:off x="5906988" y="3103890"/>
              <a:ext cx="1198341"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6"/>
                  </a:solidFill>
                </a:rPr>
                <a:t>PART 03</a:t>
              </a:r>
              <a:endParaRPr lang="zh-CN" altLang="en-US" sz="2000" dirty="0">
                <a:solidFill>
                  <a:schemeClr val="accent6"/>
                </a:solidFill>
              </a:endParaRPr>
            </a:p>
          </p:txBody>
        </p:sp>
      </p:grpSp>
      <p:grpSp>
        <p:nvGrpSpPr>
          <p:cNvPr id="22" name="组合 21"/>
          <p:cNvGrpSpPr/>
          <p:nvPr/>
        </p:nvGrpSpPr>
        <p:grpSpPr>
          <a:xfrm>
            <a:off x="8749586" y="3103890"/>
            <a:ext cx="2339102" cy="840720"/>
            <a:chOff x="8749586" y="3103890"/>
            <a:chExt cx="2339102" cy="840720"/>
          </a:xfrm>
        </p:grpSpPr>
        <p:sp>
          <p:nvSpPr>
            <p:cNvPr id="6" name="矩形 5"/>
            <p:cNvSpPr/>
            <p:nvPr/>
          </p:nvSpPr>
          <p:spPr>
            <a:xfrm>
              <a:off x="8749586" y="3421390"/>
              <a:ext cx="2339102"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chemeClr val="accent6"/>
                  </a:solidFill>
                </a:rPr>
                <a:t>活动执行方案</a:t>
              </a:r>
              <a:endParaRPr lang="zh-CN" altLang="en-US" sz="2800" b="1" dirty="0">
                <a:solidFill>
                  <a:schemeClr val="accent6"/>
                </a:solidFill>
              </a:endParaRPr>
            </a:p>
          </p:txBody>
        </p:sp>
        <p:sp>
          <p:nvSpPr>
            <p:cNvPr id="13" name="矩形 12"/>
            <p:cNvSpPr/>
            <p:nvPr/>
          </p:nvSpPr>
          <p:spPr>
            <a:xfrm>
              <a:off x="8789174" y="3103890"/>
              <a:ext cx="1198341"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6"/>
                  </a:solidFill>
                </a:rPr>
                <a:t>PART 04</a:t>
              </a:r>
              <a:endParaRPr lang="zh-CN" altLang="en-US" sz="2000" dirty="0">
                <a:solidFill>
                  <a:schemeClr val="accent6"/>
                </a:solidFill>
              </a:endParaRPr>
            </a:p>
          </p:txBody>
        </p:sp>
      </p:grpSp>
      <p:grpSp>
        <p:nvGrpSpPr>
          <p:cNvPr id="23" name="组合 22"/>
          <p:cNvGrpSpPr/>
          <p:nvPr/>
        </p:nvGrpSpPr>
        <p:grpSpPr>
          <a:xfrm>
            <a:off x="5867400" y="4226838"/>
            <a:ext cx="2339102" cy="840720"/>
            <a:chOff x="5867400" y="4226838"/>
            <a:chExt cx="2339102" cy="840720"/>
          </a:xfrm>
        </p:grpSpPr>
        <p:sp>
          <p:nvSpPr>
            <p:cNvPr id="7" name="矩形 6"/>
            <p:cNvSpPr/>
            <p:nvPr/>
          </p:nvSpPr>
          <p:spPr>
            <a:xfrm>
              <a:off x="5867400" y="4544338"/>
              <a:ext cx="2339102"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chemeClr val="accent6"/>
                  </a:solidFill>
                </a:rPr>
                <a:t>活动执行保障</a:t>
              </a:r>
              <a:endParaRPr lang="zh-CN" altLang="en-US" sz="2800" b="1" dirty="0">
                <a:solidFill>
                  <a:schemeClr val="accent6"/>
                </a:solidFill>
              </a:endParaRPr>
            </a:p>
          </p:txBody>
        </p:sp>
        <p:sp>
          <p:nvSpPr>
            <p:cNvPr id="14" name="矩形 13"/>
            <p:cNvSpPr/>
            <p:nvPr/>
          </p:nvSpPr>
          <p:spPr>
            <a:xfrm>
              <a:off x="5906988" y="4226838"/>
              <a:ext cx="1198341"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6"/>
                  </a:solidFill>
                </a:rPr>
                <a:t>PART 05</a:t>
              </a:r>
              <a:endParaRPr lang="zh-CN" altLang="en-US" sz="2000" dirty="0">
                <a:solidFill>
                  <a:schemeClr val="accent6"/>
                </a:solidFill>
              </a:endParaRPr>
            </a:p>
          </p:txBody>
        </p:sp>
      </p:grpSp>
      <p:grpSp>
        <p:nvGrpSpPr>
          <p:cNvPr id="24" name="组合 23"/>
          <p:cNvGrpSpPr/>
          <p:nvPr/>
        </p:nvGrpSpPr>
        <p:grpSpPr>
          <a:xfrm>
            <a:off x="8749586" y="4226838"/>
            <a:ext cx="2339102" cy="840720"/>
            <a:chOff x="8749586" y="4226838"/>
            <a:chExt cx="2339102" cy="840720"/>
          </a:xfrm>
        </p:grpSpPr>
        <p:sp>
          <p:nvSpPr>
            <p:cNvPr id="8" name="矩形 7"/>
            <p:cNvSpPr/>
            <p:nvPr/>
          </p:nvSpPr>
          <p:spPr>
            <a:xfrm>
              <a:off x="8749586" y="4544338"/>
              <a:ext cx="2339102"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chemeClr val="accent6"/>
                  </a:solidFill>
                </a:rPr>
                <a:t>活动经费预算</a:t>
              </a:r>
              <a:endParaRPr lang="zh-CN" altLang="en-US" sz="2800" b="1" dirty="0">
                <a:solidFill>
                  <a:schemeClr val="accent6"/>
                </a:solidFill>
              </a:endParaRPr>
            </a:p>
          </p:txBody>
        </p:sp>
        <p:sp>
          <p:nvSpPr>
            <p:cNvPr id="15" name="矩形 14"/>
            <p:cNvSpPr/>
            <p:nvPr/>
          </p:nvSpPr>
          <p:spPr>
            <a:xfrm>
              <a:off x="8789174" y="4226838"/>
              <a:ext cx="1198341"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6"/>
                  </a:solidFill>
                </a:rPr>
                <a:t>PART 06</a:t>
              </a:r>
              <a:endParaRPr lang="zh-CN" altLang="en-US" sz="2000" dirty="0">
                <a:solidFill>
                  <a:schemeClr val="accent6"/>
                </a:solidFill>
              </a:endParaRPr>
            </a:p>
          </p:txBody>
        </p:sp>
      </p:grpSp>
      <p:grpSp>
        <p:nvGrpSpPr>
          <p:cNvPr id="18" name="组合 17"/>
          <p:cNvGrpSpPr/>
          <p:nvPr/>
        </p:nvGrpSpPr>
        <p:grpSpPr>
          <a:xfrm>
            <a:off x="1196878" y="1201601"/>
            <a:ext cx="4105990" cy="4321176"/>
            <a:chOff x="1196878" y="1201601"/>
            <a:chExt cx="4105990" cy="4321176"/>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96878" y="1201601"/>
              <a:ext cx="4105990" cy="4321176"/>
            </a:xfrm>
            <a:prstGeom prst="rect">
              <a:avLst/>
            </a:prstGeom>
          </p:spPr>
        </p:pic>
        <p:sp>
          <p:nvSpPr>
            <p:cNvPr id="16" name="矩形 15"/>
            <p:cNvSpPr/>
            <p:nvPr/>
          </p:nvSpPr>
          <p:spPr>
            <a:xfrm>
              <a:off x="1908189" y="3493245"/>
              <a:ext cx="2416046" cy="646331"/>
            </a:xfrm>
            <a:prstGeom prst="rect">
              <a:avLst/>
            </a:prstGeom>
          </p:spPr>
          <p:txBody>
            <a:bodyPr wrap="none">
              <a:spAutoFit/>
              <a:scene3d>
                <a:camera prst="orthographicFront"/>
                <a:lightRig rig="threePt" dir="t"/>
              </a:scene3d>
              <a:sp3d contourW="12700"/>
            </a:bodyPr>
            <a:lstStyle/>
            <a:p>
              <a:pPr algn="ctr"/>
              <a:r>
                <a:rPr lang="en-US" altLang="zh-CN" sz="3600" b="1" dirty="0">
                  <a:solidFill>
                    <a:schemeClr val="bg1"/>
                  </a:solidFill>
                </a:rPr>
                <a:t>CONTENT</a:t>
              </a:r>
              <a:endParaRPr lang="zh-CN" altLang="en-US" sz="3600" b="1" dirty="0">
                <a:solidFill>
                  <a:schemeClr val="bg1"/>
                </a:solidFill>
              </a:endParaRPr>
            </a:p>
          </p:txBody>
        </p:sp>
        <p:sp>
          <p:nvSpPr>
            <p:cNvPr id="17" name="矩形 16"/>
            <p:cNvSpPr/>
            <p:nvPr/>
          </p:nvSpPr>
          <p:spPr>
            <a:xfrm>
              <a:off x="2331381" y="2869169"/>
              <a:ext cx="1569661" cy="646331"/>
            </a:xfrm>
            <a:prstGeom prst="rect">
              <a:avLst/>
            </a:prstGeom>
          </p:spPr>
          <p:txBody>
            <a:bodyPr wrap="none">
              <a:spAutoFit/>
              <a:scene3d>
                <a:camera prst="orthographicFront"/>
                <a:lightRig rig="threePt" dir="t"/>
              </a:scene3d>
              <a:sp3d contourW="12700"/>
            </a:bodyPr>
            <a:lstStyle/>
            <a:p>
              <a:pPr algn="ctr"/>
              <a:r>
                <a:rPr lang="zh-CN" altLang="en-US" sz="3600" b="1" dirty="0">
                  <a:solidFill>
                    <a:schemeClr val="bg1"/>
                  </a:solidFill>
                </a:rPr>
                <a:t>目录页</a:t>
              </a:r>
              <a:endParaRPr lang="zh-CN" altLang="en-US" sz="3600" b="1" dirty="0">
                <a:solidFill>
                  <a:schemeClr val="bg1"/>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p:tgtEl>
                                          <p:spTgt spid="19"/>
                                        </p:tgtEl>
                                        <p:attrNameLst>
                                          <p:attrName>ppt_x</p:attrName>
                                        </p:attrNameLst>
                                      </p:cBhvr>
                                      <p:tavLst>
                                        <p:tav tm="0">
                                          <p:val>
                                            <p:strVal val="#ppt_x-#ppt_w*1.125000"/>
                                          </p:val>
                                        </p:tav>
                                        <p:tav tm="100000">
                                          <p:val>
                                            <p:strVal val="#ppt_x"/>
                                          </p:val>
                                        </p:tav>
                                      </p:tavLst>
                                    </p:anim>
                                    <p:animEffect transition="in" filter="wipe(right)">
                                      <p:cBhvr>
                                        <p:cTn id="15" dur="500"/>
                                        <p:tgtEl>
                                          <p:spTgt spid="19"/>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p:tgtEl>
                                          <p:spTgt spid="20"/>
                                        </p:tgtEl>
                                        <p:attrNameLst>
                                          <p:attrName>ppt_x</p:attrName>
                                        </p:attrNameLst>
                                      </p:cBhvr>
                                      <p:tavLst>
                                        <p:tav tm="0">
                                          <p:val>
                                            <p:strVal val="#ppt_x-#ppt_w*1.125000"/>
                                          </p:val>
                                        </p:tav>
                                        <p:tav tm="100000">
                                          <p:val>
                                            <p:strVal val="#ppt_x"/>
                                          </p:val>
                                        </p:tav>
                                      </p:tavLst>
                                    </p:anim>
                                    <p:animEffect transition="in" filter="wipe(right)">
                                      <p:cBhvr>
                                        <p:cTn id="20" dur="500"/>
                                        <p:tgtEl>
                                          <p:spTgt spid="20"/>
                                        </p:tgtEl>
                                      </p:cBhvr>
                                    </p:animEffect>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p:tgtEl>
                                          <p:spTgt spid="21"/>
                                        </p:tgtEl>
                                        <p:attrNameLst>
                                          <p:attrName>ppt_x</p:attrName>
                                        </p:attrNameLst>
                                      </p:cBhvr>
                                      <p:tavLst>
                                        <p:tav tm="0">
                                          <p:val>
                                            <p:strVal val="#ppt_x-#ppt_w*1.125000"/>
                                          </p:val>
                                        </p:tav>
                                        <p:tav tm="100000">
                                          <p:val>
                                            <p:strVal val="#ppt_x"/>
                                          </p:val>
                                        </p:tav>
                                      </p:tavLst>
                                    </p:anim>
                                    <p:animEffect transition="in" filter="wipe(right)">
                                      <p:cBhvr>
                                        <p:cTn id="25" dur="500"/>
                                        <p:tgtEl>
                                          <p:spTgt spid="21"/>
                                        </p:tgtEl>
                                      </p:cBhvr>
                                    </p:animEffect>
                                  </p:childTnLst>
                                </p:cTn>
                              </p:par>
                            </p:childTnLst>
                          </p:cTn>
                        </p:par>
                        <p:par>
                          <p:cTn id="26" fill="hold">
                            <p:stCondLst>
                              <p:cond delay="2500"/>
                            </p:stCondLst>
                            <p:childTnLst>
                              <p:par>
                                <p:cTn id="27" presetID="12" presetClass="entr" presetSubtype="8"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p:tgtEl>
                                          <p:spTgt spid="22"/>
                                        </p:tgtEl>
                                        <p:attrNameLst>
                                          <p:attrName>ppt_x</p:attrName>
                                        </p:attrNameLst>
                                      </p:cBhvr>
                                      <p:tavLst>
                                        <p:tav tm="0">
                                          <p:val>
                                            <p:strVal val="#ppt_x-#ppt_w*1.125000"/>
                                          </p:val>
                                        </p:tav>
                                        <p:tav tm="100000">
                                          <p:val>
                                            <p:strVal val="#ppt_x"/>
                                          </p:val>
                                        </p:tav>
                                      </p:tavLst>
                                    </p:anim>
                                    <p:animEffect transition="in" filter="wipe(right)">
                                      <p:cBhvr>
                                        <p:cTn id="30" dur="500"/>
                                        <p:tgtEl>
                                          <p:spTgt spid="22"/>
                                        </p:tgtEl>
                                      </p:cBhvr>
                                    </p:animEffect>
                                  </p:childTnLst>
                                </p:cTn>
                              </p:par>
                            </p:childTnLst>
                          </p:cTn>
                        </p:par>
                        <p:par>
                          <p:cTn id="31" fill="hold">
                            <p:stCondLst>
                              <p:cond delay="3000"/>
                            </p:stCondLst>
                            <p:childTnLst>
                              <p:par>
                                <p:cTn id="32" presetID="1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right)">
                                      <p:cBhvr>
                                        <p:cTn id="35" dur="500"/>
                                        <p:tgtEl>
                                          <p:spTgt spid="23"/>
                                        </p:tgtEl>
                                      </p:cBhvr>
                                    </p:animEffect>
                                  </p:childTnLst>
                                </p:cTn>
                              </p:par>
                            </p:childTnLst>
                          </p:cTn>
                        </p:par>
                        <p:par>
                          <p:cTn id="36" fill="hold">
                            <p:stCondLst>
                              <p:cond delay="3500"/>
                            </p:stCondLst>
                            <p:childTnLst>
                              <p:par>
                                <p:cTn id="37" presetID="12" presetClass="entr" presetSubtype="8"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p:tgtEl>
                                          <p:spTgt spid="24"/>
                                        </p:tgtEl>
                                        <p:attrNameLst>
                                          <p:attrName>ppt_x</p:attrName>
                                        </p:attrNameLst>
                                      </p:cBhvr>
                                      <p:tavLst>
                                        <p:tav tm="0">
                                          <p:val>
                                            <p:strVal val="#ppt_x-#ppt_w*1.125000"/>
                                          </p:val>
                                        </p:tav>
                                        <p:tav tm="100000">
                                          <p:val>
                                            <p:strVal val="#ppt_x"/>
                                          </p:val>
                                        </p:tav>
                                      </p:tavLst>
                                    </p:anim>
                                    <p:animEffect transition="in" filter="wipe(right)">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1384300" y="1906279"/>
            <a:ext cx="9423400" cy="3954549"/>
            <a:chOff x="1384300" y="1906279"/>
            <a:chExt cx="9423400" cy="3954549"/>
          </a:xfrm>
        </p:grpSpPr>
        <p:sp>
          <p:nvSpPr>
            <p:cNvPr id="31" name="矩形 30"/>
            <p:cNvSpPr/>
            <p:nvPr/>
          </p:nvSpPr>
          <p:spPr>
            <a:xfrm>
              <a:off x="1384300" y="4675162"/>
              <a:ext cx="9423400" cy="1185666"/>
            </a:xfrm>
            <a:prstGeom prst="rect">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41808" tIns="241808" rIns="6838188" bIns="24180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32" name="矩形 31"/>
            <p:cNvSpPr/>
            <p:nvPr/>
          </p:nvSpPr>
          <p:spPr>
            <a:xfrm>
              <a:off x="1384300" y="3290720"/>
              <a:ext cx="9423400" cy="1185666"/>
            </a:xfrm>
            <a:prstGeom prst="rect">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41808" tIns="241808" rIns="6838188" bIns="24180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33" name="矩形 32"/>
            <p:cNvSpPr/>
            <p:nvPr/>
          </p:nvSpPr>
          <p:spPr>
            <a:xfrm>
              <a:off x="1384300" y="1906279"/>
              <a:ext cx="9423400" cy="1185666"/>
            </a:xfrm>
            <a:prstGeom prst="rect">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41808" tIns="241808" rIns="6838188" bIns="24180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34" name="任意多边形: 形状 33"/>
            <p:cNvSpPr/>
            <p:nvPr/>
          </p:nvSpPr>
          <p:spPr>
            <a:xfrm>
              <a:off x="7154384" y="2005666"/>
              <a:ext cx="1490811" cy="993874"/>
            </a:xfrm>
            <a:custGeom>
              <a:avLst/>
              <a:gdLst>
                <a:gd name="connsiteX0" fmla="*/ 0 w 1490811"/>
                <a:gd name="connsiteY0" fmla="*/ 99387 h 993874"/>
                <a:gd name="connsiteX1" fmla="*/ 99387 w 1490811"/>
                <a:gd name="connsiteY1" fmla="*/ 0 h 993874"/>
                <a:gd name="connsiteX2" fmla="*/ 1391424 w 1490811"/>
                <a:gd name="connsiteY2" fmla="*/ 0 h 993874"/>
                <a:gd name="connsiteX3" fmla="*/ 1490811 w 1490811"/>
                <a:gd name="connsiteY3" fmla="*/ 99387 h 993874"/>
                <a:gd name="connsiteX4" fmla="*/ 1490811 w 1490811"/>
                <a:gd name="connsiteY4" fmla="*/ 894487 h 993874"/>
                <a:gd name="connsiteX5" fmla="*/ 1391424 w 1490811"/>
                <a:gd name="connsiteY5" fmla="*/ 993874 h 993874"/>
                <a:gd name="connsiteX6" fmla="*/ 99387 w 1490811"/>
                <a:gd name="connsiteY6" fmla="*/ 993874 h 993874"/>
                <a:gd name="connsiteX7" fmla="*/ 0 w 1490811"/>
                <a:gd name="connsiteY7" fmla="*/ 894487 h 993874"/>
                <a:gd name="connsiteX8" fmla="*/ 0 w 1490811"/>
                <a:gd name="connsiteY8" fmla="*/ 99387 h 99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811" h="993874">
                  <a:moveTo>
                    <a:pt x="0" y="99387"/>
                  </a:moveTo>
                  <a:cubicBezTo>
                    <a:pt x="0" y="44497"/>
                    <a:pt x="44497" y="0"/>
                    <a:pt x="99387" y="0"/>
                  </a:cubicBezTo>
                  <a:lnTo>
                    <a:pt x="1391424" y="0"/>
                  </a:lnTo>
                  <a:cubicBezTo>
                    <a:pt x="1446314" y="0"/>
                    <a:pt x="1490811" y="44497"/>
                    <a:pt x="1490811" y="99387"/>
                  </a:cubicBezTo>
                  <a:lnTo>
                    <a:pt x="1490811" y="894487"/>
                  </a:lnTo>
                  <a:cubicBezTo>
                    <a:pt x="1490811" y="949377"/>
                    <a:pt x="1446314" y="993874"/>
                    <a:pt x="1391424" y="993874"/>
                  </a:cubicBezTo>
                  <a:lnTo>
                    <a:pt x="99387" y="993874"/>
                  </a:lnTo>
                  <a:cubicBezTo>
                    <a:pt x="44497" y="993874"/>
                    <a:pt x="0" y="949377"/>
                    <a:pt x="0" y="894487"/>
                  </a:cubicBezTo>
                  <a:lnTo>
                    <a:pt x="0" y="9938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840" tIns="154840" rIns="154840" bIns="154840" numCol="1" spcCol="1270" anchor="ctr" anchorCtr="0">
              <a:noAutofit/>
            </a:bodyPr>
            <a:lstStyle/>
            <a:p>
              <a:pPr marL="0" lvl="0" indent="0" algn="ctr" defTabSz="1466850">
                <a:lnSpc>
                  <a:spcPct val="90000"/>
                </a:lnSpc>
                <a:spcBef>
                  <a:spcPct val="0"/>
                </a:spcBef>
                <a:spcAft>
                  <a:spcPct val="35000"/>
                </a:spcAft>
                <a:buNone/>
              </a:pPr>
              <a:endParaRPr lang="zh-CN" altLang="en-US" sz="3300" kern="1200"/>
            </a:p>
          </p:txBody>
        </p:sp>
        <p:sp>
          <p:nvSpPr>
            <p:cNvPr id="35" name="任意多边形: 形状 34"/>
            <p:cNvSpPr/>
            <p:nvPr/>
          </p:nvSpPr>
          <p:spPr>
            <a:xfrm>
              <a:off x="6446248" y="2999540"/>
              <a:ext cx="1453541" cy="397549"/>
            </a:xfrm>
            <a:custGeom>
              <a:avLst/>
              <a:gdLst/>
              <a:ahLst/>
              <a:cxnLst/>
              <a:rect l="0" t="0" r="0" b="0"/>
              <a:pathLst>
                <a:path>
                  <a:moveTo>
                    <a:pt x="1453541" y="0"/>
                  </a:moveTo>
                  <a:lnTo>
                    <a:pt x="1453541" y="198774"/>
                  </a:lnTo>
                  <a:lnTo>
                    <a:pt x="0" y="198774"/>
                  </a:lnTo>
                  <a:lnTo>
                    <a:pt x="0" y="397549"/>
                  </a:lnTo>
                </a:path>
              </a:pathLst>
            </a:custGeom>
            <a:noFill/>
            <a:ln>
              <a:solidFill>
                <a:schemeClr val="bg1">
                  <a:lumMod val="50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任意多边形: 形状 35"/>
            <p:cNvSpPr/>
            <p:nvPr/>
          </p:nvSpPr>
          <p:spPr>
            <a:xfrm>
              <a:off x="5700842" y="3397090"/>
              <a:ext cx="1490811" cy="993874"/>
            </a:xfrm>
            <a:custGeom>
              <a:avLst/>
              <a:gdLst>
                <a:gd name="connsiteX0" fmla="*/ 0 w 1490811"/>
                <a:gd name="connsiteY0" fmla="*/ 99387 h 993874"/>
                <a:gd name="connsiteX1" fmla="*/ 99387 w 1490811"/>
                <a:gd name="connsiteY1" fmla="*/ 0 h 993874"/>
                <a:gd name="connsiteX2" fmla="*/ 1391424 w 1490811"/>
                <a:gd name="connsiteY2" fmla="*/ 0 h 993874"/>
                <a:gd name="connsiteX3" fmla="*/ 1490811 w 1490811"/>
                <a:gd name="connsiteY3" fmla="*/ 99387 h 993874"/>
                <a:gd name="connsiteX4" fmla="*/ 1490811 w 1490811"/>
                <a:gd name="connsiteY4" fmla="*/ 894487 h 993874"/>
                <a:gd name="connsiteX5" fmla="*/ 1391424 w 1490811"/>
                <a:gd name="connsiteY5" fmla="*/ 993874 h 993874"/>
                <a:gd name="connsiteX6" fmla="*/ 99387 w 1490811"/>
                <a:gd name="connsiteY6" fmla="*/ 993874 h 993874"/>
                <a:gd name="connsiteX7" fmla="*/ 0 w 1490811"/>
                <a:gd name="connsiteY7" fmla="*/ 894487 h 993874"/>
                <a:gd name="connsiteX8" fmla="*/ 0 w 1490811"/>
                <a:gd name="connsiteY8" fmla="*/ 99387 h 99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811" h="993874">
                  <a:moveTo>
                    <a:pt x="0" y="99387"/>
                  </a:moveTo>
                  <a:cubicBezTo>
                    <a:pt x="0" y="44497"/>
                    <a:pt x="44497" y="0"/>
                    <a:pt x="99387" y="0"/>
                  </a:cubicBezTo>
                  <a:lnTo>
                    <a:pt x="1391424" y="0"/>
                  </a:lnTo>
                  <a:cubicBezTo>
                    <a:pt x="1446314" y="0"/>
                    <a:pt x="1490811" y="44497"/>
                    <a:pt x="1490811" y="99387"/>
                  </a:cubicBezTo>
                  <a:lnTo>
                    <a:pt x="1490811" y="894487"/>
                  </a:lnTo>
                  <a:cubicBezTo>
                    <a:pt x="1490811" y="949377"/>
                    <a:pt x="1446314" y="993874"/>
                    <a:pt x="1391424" y="993874"/>
                  </a:cubicBezTo>
                  <a:lnTo>
                    <a:pt x="99387" y="993874"/>
                  </a:lnTo>
                  <a:cubicBezTo>
                    <a:pt x="44497" y="993874"/>
                    <a:pt x="0" y="949377"/>
                    <a:pt x="0" y="894487"/>
                  </a:cubicBezTo>
                  <a:lnTo>
                    <a:pt x="0" y="99387"/>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840" tIns="154840" rIns="154840" bIns="154840" numCol="1" spcCol="1270" anchor="ctr" anchorCtr="0">
              <a:noAutofit/>
            </a:bodyPr>
            <a:lstStyle/>
            <a:p>
              <a:pPr marL="0" lvl="0" indent="0" algn="ctr" defTabSz="1466850">
                <a:lnSpc>
                  <a:spcPct val="90000"/>
                </a:lnSpc>
                <a:spcBef>
                  <a:spcPct val="0"/>
                </a:spcBef>
                <a:spcAft>
                  <a:spcPct val="35000"/>
                </a:spcAft>
                <a:buNone/>
              </a:pPr>
              <a:endParaRPr lang="zh-CN" altLang="en-US" sz="3300" kern="1200"/>
            </a:p>
          </p:txBody>
        </p:sp>
        <p:sp>
          <p:nvSpPr>
            <p:cNvPr id="37" name="任意多边形: 形状 36"/>
            <p:cNvSpPr/>
            <p:nvPr/>
          </p:nvSpPr>
          <p:spPr>
            <a:xfrm>
              <a:off x="5477221" y="4390964"/>
              <a:ext cx="969027" cy="397549"/>
            </a:xfrm>
            <a:custGeom>
              <a:avLst/>
              <a:gdLst/>
              <a:ahLst/>
              <a:cxnLst/>
              <a:rect l="0" t="0" r="0" b="0"/>
              <a:pathLst>
                <a:path>
                  <a:moveTo>
                    <a:pt x="969027" y="0"/>
                  </a:moveTo>
                  <a:lnTo>
                    <a:pt x="969027" y="198774"/>
                  </a:lnTo>
                  <a:lnTo>
                    <a:pt x="0" y="198774"/>
                  </a:lnTo>
                  <a:lnTo>
                    <a:pt x="0" y="397549"/>
                  </a:lnTo>
                </a:path>
              </a:pathLst>
            </a:custGeom>
            <a:noFill/>
            <a:ln>
              <a:solidFill>
                <a:schemeClr val="bg1">
                  <a:lumMod val="50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任意多边形: 形状 37"/>
            <p:cNvSpPr/>
            <p:nvPr/>
          </p:nvSpPr>
          <p:spPr>
            <a:xfrm>
              <a:off x="4731815" y="4788514"/>
              <a:ext cx="1490811" cy="993874"/>
            </a:xfrm>
            <a:custGeom>
              <a:avLst/>
              <a:gdLst>
                <a:gd name="connsiteX0" fmla="*/ 0 w 1490811"/>
                <a:gd name="connsiteY0" fmla="*/ 99387 h 993874"/>
                <a:gd name="connsiteX1" fmla="*/ 99387 w 1490811"/>
                <a:gd name="connsiteY1" fmla="*/ 0 h 993874"/>
                <a:gd name="connsiteX2" fmla="*/ 1391424 w 1490811"/>
                <a:gd name="connsiteY2" fmla="*/ 0 h 993874"/>
                <a:gd name="connsiteX3" fmla="*/ 1490811 w 1490811"/>
                <a:gd name="connsiteY3" fmla="*/ 99387 h 993874"/>
                <a:gd name="connsiteX4" fmla="*/ 1490811 w 1490811"/>
                <a:gd name="connsiteY4" fmla="*/ 894487 h 993874"/>
                <a:gd name="connsiteX5" fmla="*/ 1391424 w 1490811"/>
                <a:gd name="connsiteY5" fmla="*/ 993874 h 993874"/>
                <a:gd name="connsiteX6" fmla="*/ 99387 w 1490811"/>
                <a:gd name="connsiteY6" fmla="*/ 993874 h 993874"/>
                <a:gd name="connsiteX7" fmla="*/ 0 w 1490811"/>
                <a:gd name="connsiteY7" fmla="*/ 894487 h 993874"/>
                <a:gd name="connsiteX8" fmla="*/ 0 w 1490811"/>
                <a:gd name="connsiteY8" fmla="*/ 99387 h 99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811" h="993874">
                  <a:moveTo>
                    <a:pt x="0" y="99387"/>
                  </a:moveTo>
                  <a:cubicBezTo>
                    <a:pt x="0" y="44497"/>
                    <a:pt x="44497" y="0"/>
                    <a:pt x="99387" y="0"/>
                  </a:cubicBezTo>
                  <a:lnTo>
                    <a:pt x="1391424" y="0"/>
                  </a:lnTo>
                  <a:cubicBezTo>
                    <a:pt x="1446314" y="0"/>
                    <a:pt x="1490811" y="44497"/>
                    <a:pt x="1490811" y="99387"/>
                  </a:cubicBezTo>
                  <a:lnTo>
                    <a:pt x="1490811" y="894487"/>
                  </a:lnTo>
                  <a:cubicBezTo>
                    <a:pt x="1490811" y="949377"/>
                    <a:pt x="1446314" y="993874"/>
                    <a:pt x="1391424" y="993874"/>
                  </a:cubicBezTo>
                  <a:lnTo>
                    <a:pt x="99387" y="993874"/>
                  </a:lnTo>
                  <a:cubicBezTo>
                    <a:pt x="44497" y="993874"/>
                    <a:pt x="0" y="949377"/>
                    <a:pt x="0" y="894487"/>
                  </a:cubicBezTo>
                  <a:lnTo>
                    <a:pt x="0" y="99387"/>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840" tIns="154840" rIns="154840" bIns="154840" numCol="1" spcCol="1270" anchor="ctr" anchorCtr="0">
              <a:noAutofit/>
            </a:bodyPr>
            <a:lstStyle/>
            <a:p>
              <a:pPr marL="0" lvl="0" indent="0" algn="ctr" defTabSz="1466850">
                <a:lnSpc>
                  <a:spcPct val="90000"/>
                </a:lnSpc>
                <a:spcBef>
                  <a:spcPct val="0"/>
                </a:spcBef>
                <a:spcAft>
                  <a:spcPct val="35000"/>
                </a:spcAft>
                <a:buNone/>
              </a:pPr>
              <a:endParaRPr lang="zh-CN" altLang="en-US" sz="3300" kern="1200"/>
            </a:p>
          </p:txBody>
        </p:sp>
        <p:sp>
          <p:nvSpPr>
            <p:cNvPr id="39" name="任意多边形: 形状 38"/>
            <p:cNvSpPr/>
            <p:nvPr/>
          </p:nvSpPr>
          <p:spPr>
            <a:xfrm>
              <a:off x="6446248" y="4390964"/>
              <a:ext cx="969027" cy="397549"/>
            </a:xfrm>
            <a:custGeom>
              <a:avLst/>
              <a:gdLst/>
              <a:ahLst/>
              <a:cxnLst/>
              <a:rect l="0" t="0" r="0" b="0"/>
              <a:pathLst>
                <a:path>
                  <a:moveTo>
                    <a:pt x="0" y="0"/>
                  </a:moveTo>
                  <a:lnTo>
                    <a:pt x="0" y="198774"/>
                  </a:lnTo>
                  <a:lnTo>
                    <a:pt x="969027" y="198774"/>
                  </a:lnTo>
                  <a:lnTo>
                    <a:pt x="969027" y="397549"/>
                  </a:lnTo>
                </a:path>
              </a:pathLst>
            </a:custGeom>
            <a:noFill/>
            <a:ln>
              <a:solidFill>
                <a:schemeClr val="bg1">
                  <a:lumMod val="50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 name="任意多边形: 形状 39"/>
            <p:cNvSpPr/>
            <p:nvPr/>
          </p:nvSpPr>
          <p:spPr>
            <a:xfrm>
              <a:off x="6669870" y="4788514"/>
              <a:ext cx="1490811" cy="993874"/>
            </a:xfrm>
            <a:custGeom>
              <a:avLst/>
              <a:gdLst>
                <a:gd name="connsiteX0" fmla="*/ 0 w 1490811"/>
                <a:gd name="connsiteY0" fmla="*/ 99387 h 993874"/>
                <a:gd name="connsiteX1" fmla="*/ 99387 w 1490811"/>
                <a:gd name="connsiteY1" fmla="*/ 0 h 993874"/>
                <a:gd name="connsiteX2" fmla="*/ 1391424 w 1490811"/>
                <a:gd name="connsiteY2" fmla="*/ 0 h 993874"/>
                <a:gd name="connsiteX3" fmla="*/ 1490811 w 1490811"/>
                <a:gd name="connsiteY3" fmla="*/ 99387 h 993874"/>
                <a:gd name="connsiteX4" fmla="*/ 1490811 w 1490811"/>
                <a:gd name="connsiteY4" fmla="*/ 894487 h 993874"/>
                <a:gd name="connsiteX5" fmla="*/ 1391424 w 1490811"/>
                <a:gd name="connsiteY5" fmla="*/ 993874 h 993874"/>
                <a:gd name="connsiteX6" fmla="*/ 99387 w 1490811"/>
                <a:gd name="connsiteY6" fmla="*/ 993874 h 993874"/>
                <a:gd name="connsiteX7" fmla="*/ 0 w 1490811"/>
                <a:gd name="connsiteY7" fmla="*/ 894487 h 993874"/>
                <a:gd name="connsiteX8" fmla="*/ 0 w 1490811"/>
                <a:gd name="connsiteY8" fmla="*/ 99387 h 99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811" h="993874">
                  <a:moveTo>
                    <a:pt x="0" y="99387"/>
                  </a:moveTo>
                  <a:cubicBezTo>
                    <a:pt x="0" y="44497"/>
                    <a:pt x="44497" y="0"/>
                    <a:pt x="99387" y="0"/>
                  </a:cubicBezTo>
                  <a:lnTo>
                    <a:pt x="1391424" y="0"/>
                  </a:lnTo>
                  <a:cubicBezTo>
                    <a:pt x="1446314" y="0"/>
                    <a:pt x="1490811" y="44497"/>
                    <a:pt x="1490811" y="99387"/>
                  </a:cubicBezTo>
                  <a:lnTo>
                    <a:pt x="1490811" y="894487"/>
                  </a:lnTo>
                  <a:cubicBezTo>
                    <a:pt x="1490811" y="949377"/>
                    <a:pt x="1446314" y="993874"/>
                    <a:pt x="1391424" y="993874"/>
                  </a:cubicBezTo>
                  <a:lnTo>
                    <a:pt x="99387" y="993874"/>
                  </a:lnTo>
                  <a:cubicBezTo>
                    <a:pt x="44497" y="993874"/>
                    <a:pt x="0" y="949377"/>
                    <a:pt x="0" y="894487"/>
                  </a:cubicBezTo>
                  <a:lnTo>
                    <a:pt x="0" y="99387"/>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840" tIns="154840" rIns="154840" bIns="154840" numCol="1" spcCol="1270" anchor="ctr" anchorCtr="0">
              <a:noAutofit/>
            </a:bodyPr>
            <a:lstStyle/>
            <a:p>
              <a:pPr marL="0" lvl="0" indent="0" algn="ctr" defTabSz="1466850">
                <a:lnSpc>
                  <a:spcPct val="90000"/>
                </a:lnSpc>
                <a:spcBef>
                  <a:spcPct val="0"/>
                </a:spcBef>
                <a:spcAft>
                  <a:spcPct val="35000"/>
                </a:spcAft>
                <a:buNone/>
              </a:pPr>
              <a:endParaRPr lang="zh-CN" altLang="en-US" sz="3300" kern="1200"/>
            </a:p>
          </p:txBody>
        </p:sp>
        <p:sp>
          <p:nvSpPr>
            <p:cNvPr id="41" name="任意多边形: 形状 40"/>
            <p:cNvSpPr/>
            <p:nvPr/>
          </p:nvSpPr>
          <p:spPr>
            <a:xfrm>
              <a:off x="7899789" y="2999540"/>
              <a:ext cx="1453541" cy="397549"/>
            </a:xfrm>
            <a:custGeom>
              <a:avLst/>
              <a:gdLst/>
              <a:ahLst/>
              <a:cxnLst/>
              <a:rect l="0" t="0" r="0" b="0"/>
              <a:pathLst>
                <a:path>
                  <a:moveTo>
                    <a:pt x="0" y="0"/>
                  </a:moveTo>
                  <a:lnTo>
                    <a:pt x="0" y="198774"/>
                  </a:lnTo>
                  <a:lnTo>
                    <a:pt x="1453541" y="198774"/>
                  </a:lnTo>
                  <a:lnTo>
                    <a:pt x="1453541" y="397549"/>
                  </a:lnTo>
                </a:path>
              </a:pathLst>
            </a:custGeom>
            <a:noFill/>
            <a:ln>
              <a:solidFill>
                <a:schemeClr val="bg1">
                  <a:lumMod val="50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2" name="任意多边形: 形状 41"/>
            <p:cNvSpPr/>
            <p:nvPr/>
          </p:nvSpPr>
          <p:spPr>
            <a:xfrm>
              <a:off x="8607925" y="3397090"/>
              <a:ext cx="1490811" cy="993874"/>
            </a:xfrm>
            <a:custGeom>
              <a:avLst/>
              <a:gdLst>
                <a:gd name="connsiteX0" fmla="*/ 0 w 1490811"/>
                <a:gd name="connsiteY0" fmla="*/ 99387 h 993874"/>
                <a:gd name="connsiteX1" fmla="*/ 99387 w 1490811"/>
                <a:gd name="connsiteY1" fmla="*/ 0 h 993874"/>
                <a:gd name="connsiteX2" fmla="*/ 1391424 w 1490811"/>
                <a:gd name="connsiteY2" fmla="*/ 0 h 993874"/>
                <a:gd name="connsiteX3" fmla="*/ 1490811 w 1490811"/>
                <a:gd name="connsiteY3" fmla="*/ 99387 h 993874"/>
                <a:gd name="connsiteX4" fmla="*/ 1490811 w 1490811"/>
                <a:gd name="connsiteY4" fmla="*/ 894487 h 993874"/>
                <a:gd name="connsiteX5" fmla="*/ 1391424 w 1490811"/>
                <a:gd name="connsiteY5" fmla="*/ 993874 h 993874"/>
                <a:gd name="connsiteX6" fmla="*/ 99387 w 1490811"/>
                <a:gd name="connsiteY6" fmla="*/ 993874 h 993874"/>
                <a:gd name="connsiteX7" fmla="*/ 0 w 1490811"/>
                <a:gd name="connsiteY7" fmla="*/ 894487 h 993874"/>
                <a:gd name="connsiteX8" fmla="*/ 0 w 1490811"/>
                <a:gd name="connsiteY8" fmla="*/ 99387 h 99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811" h="993874">
                  <a:moveTo>
                    <a:pt x="0" y="99387"/>
                  </a:moveTo>
                  <a:cubicBezTo>
                    <a:pt x="0" y="44497"/>
                    <a:pt x="44497" y="0"/>
                    <a:pt x="99387" y="0"/>
                  </a:cubicBezTo>
                  <a:lnTo>
                    <a:pt x="1391424" y="0"/>
                  </a:lnTo>
                  <a:cubicBezTo>
                    <a:pt x="1446314" y="0"/>
                    <a:pt x="1490811" y="44497"/>
                    <a:pt x="1490811" y="99387"/>
                  </a:cubicBezTo>
                  <a:lnTo>
                    <a:pt x="1490811" y="894487"/>
                  </a:lnTo>
                  <a:cubicBezTo>
                    <a:pt x="1490811" y="949377"/>
                    <a:pt x="1446314" y="993874"/>
                    <a:pt x="1391424" y="993874"/>
                  </a:cubicBezTo>
                  <a:lnTo>
                    <a:pt x="99387" y="993874"/>
                  </a:lnTo>
                  <a:cubicBezTo>
                    <a:pt x="44497" y="993874"/>
                    <a:pt x="0" y="949377"/>
                    <a:pt x="0" y="894487"/>
                  </a:cubicBezTo>
                  <a:lnTo>
                    <a:pt x="0" y="99387"/>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840" tIns="154840" rIns="154840" bIns="154840" numCol="1" spcCol="1270" anchor="ctr" anchorCtr="0">
              <a:noAutofit/>
            </a:bodyPr>
            <a:lstStyle/>
            <a:p>
              <a:pPr marL="0" lvl="0" indent="0" algn="ctr" defTabSz="1466850">
                <a:lnSpc>
                  <a:spcPct val="90000"/>
                </a:lnSpc>
                <a:spcBef>
                  <a:spcPct val="0"/>
                </a:spcBef>
                <a:spcAft>
                  <a:spcPct val="35000"/>
                </a:spcAft>
                <a:buNone/>
              </a:pPr>
              <a:endParaRPr lang="zh-CN" altLang="en-US" sz="3300" kern="1200"/>
            </a:p>
          </p:txBody>
        </p:sp>
        <p:sp>
          <p:nvSpPr>
            <p:cNvPr id="43" name="任意多边形: 形状 42"/>
            <p:cNvSpPr/>
            <p:nvPr/>
          </p:nvSpPr>
          <p:spPr>
            <a:xfrm>
              <a:off x="9307610" y="4390964"/>
              <a:ext cx="91440" cy="397549"/>
            </a:xfrm>
            <a:custGeom>
              <a:avLst/>
              <a:gdLst/>
              <a:ahLst/>
              <a:cxnLst/>
              <a:rect l="0" t="0" r="0" b="0"/>
              <a:pathLst>
                <a:path>
                  <a:moveTo>
                    <a:pt x="45720" y="0"/>
                  </a:moveTo>
                  <a:lnTo>
                    <a:pt x="45720" y="397549"/>
                  </a:lnTo>
                </a:path>
              </a:pathLst>
            </a:custGeom>
            <a:noFill/>
            <a:ln>
              <a:solidFill>
                <a:schemeClr val="bg1">
                  <a:lumMod val="50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任意多边形: 形状 43"/>
            <p:cNvSpPr/>
            <p:nvPr/>
          </p:nvSpPr>
          <p:spPr>
            <a:xfrm>
              <a:off x="8607925" y="4788514"/>
              <a:ext cx="1490811" cy="993874"/>
            </a:xfrm>
            <a:custGeom>
              <a:avLst/>
              <a:gdLst>
                <a:gd name="connsiteX0" fmla="*/ 0 w 1490811"/>
                <a:gd name="connsiteY0" fmla="*/ 99387 h 993874"/>
                <a:gd name="connsiteX1" fmla="*/ 99387 w 1490811"/>
                <a:gd name="connsiteY1" fmla="*/ 0 h 993874"/>
                <a:gd name="connsiteX2" fmla="*/ 1391424 w 1490811"/>
                <a:gd name="connsiteY2" fmla="*/ 0 h 993874"/>
                <a:gd name="connsiteX3" fmla="*/ 1490811 w 1490811"/>
                <a:gd name="connsiteY3" fmla="*/ 99387 h 993874"/>
                <a:gd name="connsiteX4" fmla="*/ 1490811 w 1490811"/>
                <a:gd name="connsiteY4" fmla="*/ 894487 h 993874"/>
                <a:gd name="connsiteX5" fmla="*/ 1391424 w 1490811"/>
                <a:gd name="connsiteY5" fmla="*/ 993874 h 993874"/>
                <a:gd name="connsiteX6" fmla="*/ 99387 w 1490811"/>
                <a:gd name="connsiteY6" fmla="*/ 993874 h 993874"/>
                <a:gd name="connsiteX7" fmla="*/ 0 w 1490811"/>
                <a:gd name="connsiteY7" fmla="*/ 894487 h 993874"/>
                <a:gd name="connsiteX8" fmla="*/ 0 w 1490811"/>
                <a:gd name="connsiteY8" fmla="*/ 99387 h 99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811" h="993874">
                  <a:moveTo>
                    <a:pt x="0" y="99387"/>
                  </a:moveTo>
                  <a:cubicBezTo>
                    <a:pt x="0" y="44497"/>
                    <a:pt x="44497" y="0"/>
                    <a:pt x="99387" y="0"/>
                  </a:cubicBezTo>
                  <a:lnTo>
                    <a:pt x="1391424" y="0"/>
                  </a:lnTo>
                  <a:cubicBezTo>
                    <a:pt x="1446314" y="0"/>
                    <a:pt x="1490811" y="44497"/>
                    <a:pt x="1490811" y="99387"/>
                  </a:cubicBezTo>
                  <a:lnTo>
                    <a:pt x="1490811" y="894487"/>
                  </a:lnTo>
                  <a:cubicBezTo>
                    <a:pt x="1490811" y="949377"/>
                    <a:pt x="1446314" y="993874"/>
                    <a:pt x="1391424" y="993874"/>
                  </a:cubicBezTo>
                  <a:lnTo>
                    <a:pt x="99387" y="993874"/>
                  </a:lnTo>
                  <a:cubicBezTo>
                    <a:pt x="44497" y="993874"/>
                    <a:pt x="0" y="949377"/>
                    <a:pt x="0" y="894487"/>
                  </a:cubicBezTo>
                  <a:lnTo>
                    <a:pt x="0" y="99387"/>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840" tIns="154840" rIns="154840" bIns="154840" numCol="1" spcCol="1270" anchor="ctr" anchorCtr="0">
              <a:noAutofit/>
            </a:bodyPr>
            <a:lstStyle/>
            <a:p>
              <a:pPr marL="0" lvl="0" indent="0" algn="ctr" defTabSz="1466850">
                <a:lnSpc>
                  <a:spcPct val="90000"/>
                </a:lnSpc>
                <a:spcBef>
                  <a:spcPct val="0"/>
                </a:spcBef>
                <a:spcAft>
                  <a:spcPct val="35000"/>
                </a:spcAft>
                <a:buNone/>
              </a:pPr>
              <a:endParaRPr lang="zh-CN" altLang="en-US" sz="3300" kern="1200"/>
            </a:p>
          </p:txBody>
        </p:sp>
        <p:sp>
          <p:nvSpPr>
            <p:cNvPr id="45" name="文本框 44"/>
            <p:cNvSpPr txBox="1"/>
            <p:nvPr/>
          </p:nvSpPr>
          <p:spPr>
            <a:xfrm>
              <a:off x="7294745" y="2176325"/>
              <a:ext cx="1210588" cy="707886"/>
            </a:xfrm>
            <a:prstGeom prst="rect">
              <a:avLst/>
            </a:prstGeom>
            <a:noFill/>
          </p:spPr>
          <p:txBody>
            <a:bodyPr wrap="none" rtlCol="0">
              <a:spAutoFit/>
              <a:scene3d>
                <a:camera prst="orthographicFront"/>
                <a:lightRig rig="threePt" dir="t"/>
              </a:scene3d>
              <a:sp3d contourW="12700"/>
            </a:bodyPr>
            <a:lstStyle/>
            <a:p>
              <a:pPr algn="ctr"/>
              <a:r>
                <a:rPr lang="zh-CN" altLang="en-US" sz="2000" dirty="0">
                  <a:solidFill>
                    <a:schemeClr val="bg1"/>
                  </a:solidFill>
                  <a:latin typeface="+mj-ea"/>
                  <a:ea typeface="+mj-ea"/>
                </a:rPr>
                <a:t>标题</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添加此处</a:t>
              </a:r>
              <a:endParaRPr lang="zh-CN" altLang="en-US" sz="2000" dirty="0">
                <a:solidFill>
                  <a:schemeClr val="bg1"/>
                </a:solidFill>
                <a:latin typeface="+mj-ea"/>
                <a:ea typeface="+mj-ea"/>
              </a:endParaRPr>
            </a:p>
          </p:txBody>
        </p:sp>
        <p:sp>
          <p:nvSpPr>
            <p:cNvPr id="46" name="文本框 45"/>
            <p:cNvSpPr txBox="1"/>
            <p:nvPr/>
          </p:nvSpPr>
          <p:spPr>
            <a:xfrm>
              <a:off x="5841204" y="3544254"/>
              <a:ext cx="1210588" cy="707886"/>
            </a:xfrm>
            <a:prstGeom prst="rect">
              <a:avLst/>
            </a:prstGeom>
            <a:noFill/>
          </p:spPr>
          <p:txBody>
            <a:bodyPr wrap="none" rtlCol="0">
              <a:spAutoFit/>
              <a:scene3d>
                <a:camera prst="orthographicFront"/>
                <a:lightRig rig="threePt" dir="t"/>
              </a:scene3d>
              <a:sp3d contourW="12700"/>
            </a:bodyPr>
            <a:lstStyle/>
            <a:p>
              <a:pPr algn="ctr"/>
              <a:r>
                <a:rPr lang="zh-CN" altLang="en-US" sz="2000" dirty="0">
                  <a:solidFill>
                    <a:schemeClr val="bg1"/>
                  </a:solidFill>
                  <a:latin typeface="+mj-ea"/>
                  <a:ea typeface="+mj-ea"/>
                </a:rPr>
                <a:t>标题</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添加此处</a:t>
              </a:r>
              <a:endParaRPr lang="zh-CN" altLang="en-US" sz="2000" dirty="0">
                <a:solidFill>
                  <a:schemeClr val="bg1"/>
                </a:solidFill>
                <a:latin typeface="+mj-ea"/>
                <a:ea typeface="+mj-ea"/>
              </a:endParaRPr>
            </a:p>
          </p:txBody>
        </p:sp>
        <p:sp>
          <p:nvSpPr>
            <p:cNvPr id="47" name="文本框 46"/>
            <p:cNvSpPr txBox="1"/>
            <p:nvPr/>
          </p:nvSpPr>
          <p:spPr>
            <a:xfrm>
              <a:off x="8748036" y="3544254"/>
              <a:ext cx="1210588" cy="707886"/>
            </a:xfrm>
            <a:prstGeom prst="rect">
              <a:avLst/>
            </a:prstGeom>
            <a:noFill/>
          </p:spPr>
          <p:txBody>
            <a:bodyPr wrap="none" rtlCol="0">
              <a:spAutoFit/>
              <a:scene3d>
                <a:camera prst="orthographicFront"/>
                <a:lightRig rig="threePt" dir="t"/>
              </a:scene3d>
              <a:sp3d contourW="12700"/>
            </a:bodyPr>
            <a:lstStyle/>
            <a:p>
              <a:pPr algn="ctr"/>
              <a:r>
                <a:rPr lang="zh-CN" altLang="en-US" sz="2000" dirty="0">
                  <a:solidFill>
                    <a:schemeClr val="bg1"/>
                  </a:solidFill>
                  <a:latin typeface="+mj-ea"/>
                  <a:ea typeface="+mj-ea"/>
                </a:rPr>
                <a:t>标题</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添加此处</a:t>
              </a:r>
              <a:endParaRPr lang="zh-CN" altLang="en-US" sz="2000" dirty="0">
                <a:solidFill>
                  <a:schemeClr val="bg1"/>
                </a:solidFill>
                <a:latin typeface="+mj-ea"/>
                <a:ea typeface="+mj-ea"/>
              </a:endParaRPr>
            </a:p>
          </p:txBody>
        </p:sp>
        <p:sp>
          <p:nvSpPr>
            <p:cNvPr id="48" name="文本框 47"/>
            <p:cNvSpPr txBox="1"/>
            <p:nvPr/>
          </p:nvSpPr>
          <p:spPr>
            <a:xfrm>
              <a:off x="8748036" y="4928696"/>
              <a:ext cx="1210588" cy="707886"/>
            </a:xfrm>
            <a:prstGeom prst="rect">
              <a:avLst/>
            </a:prstGeom>
            <a:noFill/>
          </p:spPr>
          <p:txBody>
            <a:bodyPr wrap="none" rtlCol="0">
              <a:spAutoFit/>
              <a:scene3d>
                <a:camera prst="orthographicFront"/>
                <a:lightRig rig="threePt" dir="t"/>
              </a:scene3d>
              <a:sp3d contourW="12700"/>
            </a:bodyPr>
            <a:lstStyle/>
            <a:p>
              <a:pPr algn="ctr"/>
              <a:r>
                <a:rPr lang="zh-CN" altLang="en-US" sz="2000" dirty="0">
                  <a:solidFill>
                    <a:schemeClr val="bg1"/>
                  </a:solidFill>
                  <a:latin typeface="+mj-ea"/>
                  <a:ea typeface="+mj-ea"/>
                </a:rPr>
                <a:t>标题</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添加此处</a:t>
              </a:r>
              <a:endParaRPr lang="zh-CN" altLang="en-US" sz="2000" dirty="0">
                <a:solidFill>
                  <a:schemeClr val="bg1"/>
                </a:solidFill>
                <a:latin typeface="+mj-ea"/>
                <a:ea typeface="+mj-ea"/>
              </a:endParaRPr>
            </a:p>
          </p:txBody>
        </p:sp>
        <p:sp>
          <p:nvSpPr>
            <p:cNvPr id="49" name="文本框 48"/>
            <p:cNvSpPr txBox="1"/>
            <p:nvPr/>
          </p:nvSpPr>
          <p:spPr>
            <a:xfrm>
              <a:off x="6821011" y="4928696"/>
              <a:ext cx="1210588" cy="707886"/>
            </a:xfrm>
            <a:prstGeom prst="rect">
              <a:avLst/>
            </a:prstGeom>
            <a:noFill/>
          </p:spPr>
          <p:txBody>
            <a:bodyPr wrap="none" rtlCol="0">
              <a:spAutoFit/>
              <a:scene3d>
                <a:camera prst="orthographicFront"/>
                <a:lightRig rig="threePt" dir="t"/>
              </a:scene3d>
              <a:sp3d contourW="12700"/>
            </a:bodyPr>
            <a:lstStyle/>
            <a:p>
              <a:pPr algn="ctr"/>
              <a:r>
                <a:rPr lang="zh-CN" altLang="en-US" sz="2000" dirty="0">
                  <a:solidFill>
                    <a:schemeClr val="bg1"/>
                  </a:solidFill>
                  <a:latin typeface="+mj-ea"/>
                  <a:ea typeface="+mj-ea"/>
                </a:rPr>
                <a:t>标题</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添加此处</a:t>
              </a:r>
              <a:endParaRPr lang="zh-CN" altLang="en-US" sz="2000" dirty="0">
                <a:solidFill>
                  <a:schemeClr val="bg1"/>
                </a:solidFill>
                <a:latin typeface="+mj-ea"/>
                <a:ea typeface="+mj-ea"/>
              </a:endParaRPr>
            </a:p>
          </p:txBody>
        </p:sp>
        <p:sp>
          <p:nvSpPr>
            <p:cNvPr id="50" name="文本框 49"/>
            <p:cNvSpPr txBox="1"/>
            <p:nvPr/>
          </p:nvSpPr>
          <p:spPr>
            <a:xfrm>
              <a:off x="4871926" y="4928696"/>
              <a:ext cx="1210588" cy="707886"/>
            </a:xfrm>
            <a:prstGeom prst="rect">
              <a:avLst/>
            </a:prstGeom>
            <a:noFill/>
          </p:spPr>
          <p:txBody>
            <a:bodyPr wrap="none" rtlCol="0">
              <a:spAutoFit/>
              <a:scene3d>
                <a:camera prst="orthographicFront"/>
                <a:lightRig rig="threePt" dir="t"/>
              </a:scene3d>
              <a:sp3d contourW="12700"/>
            </a:bodyPr>
            <a:lstStyle/>
            <a:p>
              <a:pPr algn="ctr"/>
              <a:r>
                <a:rPr lang="zh-CN" altLang="en-US" sz="2000" dirty="0">
                  <a:solidFill>
                    <a:schemeClr val="bg1"/>
                  </a:solidFill>
                  <a:latin typeface="+mj-ea"/>
                  <a:ea typeface="+mj-ea"/>
                </a:rPr>
                <a:t>标题</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添加此处</a:t>
              </a:r>
              <a:endParaRPr lang="zh-CN" altLang="en-US" sz="2000" dirty="0">
                <a:solidFill>
                  <a:schemeClr val="bg1"/>
                </a:solidFill>
                <a:latin typeface="+mj-ea"/>
                <a:ea typeface="+mj-ea"/>
              </a:endParaRPr>
            </a:p>
          </p:txBody>
        </p:sp>
      </p:grpSp>
      <p:grpSp>
        <p:nvGrpSpPr>
          <p:cNvPr id="51" name="组合 50"/>
          <p:cNvGrpSpPr/>
          <p:nvPr/>
        </p:nvGrpSpPr>
        <p:grpSpPr>
          <a:xfrm>
            <a:off x="1572143" y="2009190"/>
            <a:ext cx="5013638" cy="963515"/>
            <a:chOff x="874713" y="4293102"/>
            <a:chExt cx="5013638" cy="963515"/>
          </a:xfrm>
        </p:grpSpPr>
        <p:sp>
          <p:nvSpPr>
            <p:cNvPr id="52" name="文本框 51"/>
            <p:cNvSpPr txBox="1"/>
            <p:nvPr/>
          </p:nvSpPr>
          <p:spPr>
            <a:xfrm>
              <a:off x="874713" y="4293102"/>
              <a:ext cx="1415772"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tx1">
                      <a:lumMod val="75000"/>
                      <a:lumOff val="25000"/>
                    </a:schemeClr>
                  </a:solidFill>
                  <a:latin typeface="+mj-ea"/>
                  <a:ea typeface="+mj-ea"/>
                </a:rPr>
                <a:t>组织架构</a:t>
              </a:r>
              <a:endParaRPr lang="zh-CN" altLang="en-US" sz="2400" dirty="0">
                <a:solidFill>
                  <a:schemeClr val="tx1">
                    <a:lumMod val="75000"/>
                    <a:lumOff val="25000"/>
                  </a:schemeClr>
                </a:solidFill>
                <a:latin typeface="+mj-ea"/>
                <a:ea typeface="+mj-ea"/>
              </a:endParaRPr>
            </a:p>
          </p:txBody>
        </p:sp>
        <p:sp>
          <p:nvSpPr>
            <p:cNvPr id="53" name="文本框 52"/>
            <p:cNvSpPr txBox="1"/>
            <p:nvPr/>
          </p:nvSpPr>
          <p:spPr>
            <a:xfrm>
              <a:off x="874713" y="4671842"/>
              <a:ext cx="5013638" cy="584775"/>
            </a:xfrm>
            <a:prstGeom prst="rect">
              <a:avLst/>
            </a:prstGeom>
            <a:noFill/>
          </p:spPr>
          <p:txBody>
            <a:bodyPr wrap="square" rtlCol="0">
              <a:spAutoFit/>
              <a:scene3d>
                <a:camera prst="orthographicFront"/>
                <a:lightRig rig="threePt" dir="t"/>
              </a:scene3d>
              <a:sp3d contourW="12700"/>
            </a:bodyPr>
            <a:lstStyle/>
            <a:p>
              <a:pPr lvl="0"/>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 a film to be used in a wider field</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grpSp>
        <p:nvGrpSpPr>
          <p:cNvPr id="54" name="组合 53"/>
          <p:cNvGrpSpPr/>
          <p:nvPr/>
        </p:nvGrpSpPr>
        <p:grpSpPr>
          <a:xfrm>
            <a:off x="1572143" y="3367158"/>
            <a:ext cx="3787257" cy="963515"/>
            <a:chOff x="874713" y="4293102"/>
            <a:chExt cx="3787257" cy="963515"/>
          </a:xfrm>
        </p:grpSpPr>
        <p:sp>
          <p:nvSpPr>
            <p:cNvPr id="55" name="文本框 54"/>
            <p:cNvSpPr txBox="1"/>
            <p:nvPr/>
          </p:nvSpPr>
          <p:spPr>
            <a:xfrm>
              <a:off x="874713" y="4293102"/>
              <a:ext cx="1415772"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tx1">
                      <a:lumMod val="75000"/>
                      <a:lumOff val="25000"/>
                    </a:schemeClr>
                  </a:solidFill>
                  <a:latin typeface="+mj-ea"/>
                  <a:ea typeface="+mj-ea"/>
                </a:rPr>
                <a:t>组织架构</a:t>
              </a:r>
              <a:endParaRPr lang="zh-CN" altLang="en-US" sz="2400" dirty="0">
                <a:solidFill>
                  <a:schemeClr val="tx1">
                    <a:lumMod val="75000"/>
                    <a:lumOff val="25000"/>
                  </a:schemeClr>
                </a:solidFill>
                <a:latin typeface="+mj-ea"/>
                <a:ea typeface="+mj-ea"/>
              </a:endParaRPr>
            </a:p>
          </p:txBody>
        </p:sp>
        <p:sp>
          <p:nvSpPr>
            <p:cNvPr id="56" name="文本框 55"/>
            <p:cNvSpPr txBox="1"/>
            <p:nvPr/>
          </p:nvSpPr>
          <p:spPr>
            <a:xfrm>
              <a:off x="874713" y="4671842"/>
              <a:ext cx="3787257" cy="584775"/>
            </a:xfrm>
            <a:prstGeom prst="rect">
              <a:avLst/>
            </a:prstGeom>
            <a:noFill/>
          </p:spPr>
          <p:txBody>
            <a:bodyPr wrap="square" rtlCol="0">
              <a:spAutoFit/>
              <a:scene3d>
                <a:camera prst="orthographicFront"/>
                <a:lightRig rig="threePt" dir="t"/>
              </a:scene3d>
              <a:sp3d contourW="12700"/>
            </a:bodyPr>
            <a:lstStyle/>
            <a:p>
              <a:pPr lvl="0"/>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 a film</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grpSp>
        <p:nvGrpSpPr>
          <p:cNvPr id="57" name="组合 56"/>
          <p:cNvGrpSpPr/>
          <p:nvPr/>
        </p:nvGrpSpPr>
        <p:grpSpPr>
          <a:xfrm>
            <a:off x="1572143" y="4790277"/>
            <a:ext cx="3019560" cy="963515"/>
            <a:chOff x="874713" y="4293102"/>
            <a:chExt cx="3019560" cy="963515"/>
          </a:xfrm>
        </p:grpSpPr>
        <p:sp>
          <p:nvSpPr>
            <p:cNvPr id="58" name="文本框 57"/>
            <p:cNvSpPr txBox="1"/>
            <p:nvPr/>
          </p:nvSpPr>
          <p:spPr>
            <a:xfrm>
              <a:off x="874713" y="4293102"/>
              <a:ext cx="1415772"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tx1">
                      <a:lumMod val="75000"/>
                      <a:lumOff val="25000"/>
                    </a:schemeClr>
                  </a:solidFill>
                  <a:latin typeface="+mj-ea"/>
                  <a:ea typeface="+mj-ea"/>
                </a:rPr>
                <a:t>组织架构</a:t>
              </a:r>
              <a:endParaRPr lang="zh-CN" altLang="en-US" sz="2400" dirty="0">
                <a:solidFill>
                  <a:schemeClr val="tx1">
                    <a:lumMod val="75000"/>
                    <a:lumOff val="25000"/>
                  </a:schemeClr>
                </a:solidFill>
                <a:latin typeface="+mj-ea"/>
                <a:ea typeface="+mj-ea"/>
              </a:endParaRPr>
            </a:p>
          </p:txBody>
        </p:sp>
        <p:sp>
          <p:nvSpPr>
            <p:cNvPr id="59" name="文本框 58"/>
            <p:cNvSpPr txBox="1"/>
            <p:nvPr/>
          </p:nvSpPr>
          <p:spPr>
            <a:xfrm>
              <a:off x="874713" y="4671842"/>
              <a:ext cx="3019560" cy="584775"/>
            </a:xfrm>
            <a:prstGeom prst="rect">
              <a:avLst/>
            </a:prstGeom>
            <a:noFill/>
          </p:spPr>
          <p:txBody>
            <a:bodyPr wrap="square" rtlCol="0">
              <a:spAutoFit/>
              <a:scene3d>
                <a:camera prst="orthographicFront"/>
                <a:lightRig rig="threePt" dir="t"/>
              </a:scene3d>
              <a:sp3d contourW="12700"/>
            </a:bodyPr>
            <a:lstStyle/>
            <a:p>
              <a:pPr lvl="0"/>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pic>
        <p:nvPicPr>
          <p:cNvPr id="72" name="图片 7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73" name="组合 72"/>
          <p:cNvGrpSpPr/>
          <p:nvPr/>
        </p:nvGrpSpPr>
        <p:grpSpPr>
          <a:xfrm>
            <a:off x="1471606" y="382260"/>
            <a:ext cx="3504486" cy="701048"/>
            <a:chOff x="1481131" y="353685"/>
            <a:chExt cx="3504486" cy="701048"/>
          </a:xfrm>
        </p:grpSpPr>
        <p:sp>
          <p:nvSpPr>
            <p:cNvPr id="74" name="矩形 73"/>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活动执行保障</a:t>
              </a:r>
              <a:endParaRPr lang="zh-CN" altLang="en-US" sz="2800" b="1" dirty="0">
                <a:solidFill>
                  <a:schemeClr val="accent1"/>
                </a:solidFill>
              </a:endParaRPr>
            </a:p>
          </p:txBody>
        </p:sp>
        <p:sp>
          <p:nvSpPr>
            <p:cNvPr id="75" name="文本框 74"/>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76" name="组合 75"/>
          <p:cNvGrpSpPr/>
          <p:nvPr/>
        </p:nvGrpSpPr>
        <p:grpSpPr>
          <a:xfrm rot="16200000">
            <a:off x="6030363" y="5795962"/>
            <a:ext cx="131274" cy="1457326"/>
            <a:chOff x="1009650" y="523874"/>
            <a:chExt cx="257175" cy="2855001"/>
          </a:xfrm>
        </p:grpSpPr>
        <p:sp>
          <p:nvSpPr>
            <p:cNvPr id="77" name="椭圆 76"/>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81"/>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05</a:t>
            </a:r>
            <a:endParaRPr lang="zh-CN" altLang="en-US" sz="2000" b="1" dirty="0">
              <a:solidFill>
                <a:schemeClr val="bg1"/>
              </a:solidFill>
            </a:endParaRPr>
          </a:p>
        </p:txBody>
      </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additive="base">
                                        <p:cTn id="12" dur="500" fill="hold"/>
                                        <p:tgtEl>
                                          <p:spTgt spid="54"/>
                                        </p:tgtEl>
                                        <p:attrNameLst>
                                          <p:attrName>ppt_x</p:attrName>
                                        </p:attrNameLst>
                                      </p:cBhvr>
                                      <p:tavLst>
                                        <p:tav tm="0">
                                          <p:val>
                                            <p:strVal val="0-#ppt_w/2"/>
                                          </p:val>
                                        </p:tav>
                                        <p:tav tm="100000">
                                          <p:val>
                                            <p:strVal val="#ppt_x"/>
                                          </p:val>
                                        </p:tav>
                                      </p:tavLst>
                                    </p:anim>
                                    <p:anim calcmode="lin" valueType="num">
                                      <p:cBhvr additive="base">
                                        <p:cTn id="13" dur="500" fill="hold"/>
                                        <p:tgtEl>
                                          <p:spTgt spid="5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0-#ppt_w/2"/>
                                          </p:val>
                                        </p:tav>
                                        <p:tav tm="100000">
                                          <p:val>
                                            <p:strVal val="#ppt_x"/>
                                          </p:val>
                                        </p:tav>
                                      </p:tavLst>
                                    </p:anim>
                                    <p:anim calcmode="lin" valueType="num">
                                      <p:cBhvr additive="base">
                                        <p:cTn id="18" dur="500" fill="hold"/>
                                        <p:tgtEl>
                                          <p:spTgt spid="5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50970" y="2612571"/>
            <a:ext cx="6266317" cy="2496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359081" y="3009710"/>
            <a:ext cx="5657262" cy="1702179"/>
            <a:chOff x="1962738" y="1949095"/>
            <a:chExt cx="5657262" cy="1702179"/>
          </a:xfrm>
        </p:grpSpPr>
        <p:sp>
          <p:nvSpPr>
            <p:cNvPr id="6" name="文本框 5"/>
            <p:cNvSpPr txBox="1"/>
            <p:nvPr/>
          </p:nvSpPr>
          <p:spPr>
            <a:xfrm>
              <a:off x="1962738" y="1949095"/>
              <a:ext cx="1210588" cy="400110"/>
            </a:xfrm>
            <a:prstGeom prst="rect">
              <a:avLst/>
            </a:prstGeom>
            <a:noFill/>
          </p:spPr>
          <p:txBody>
            <a:bodyPr wrap="none" rtlCol="0">
              <a:spAutoFit/>
              <a:scene3d>
                <a:camera prst="orthographicFront"/>
                <a:lightRig rig="threePt" dir="t"/>
              </a:scene3d>
              <a:sp3d contourW="12700"/>
            </a:bodyPr>
            <a:lstStyle/>
            <a:p>
              <a:r>
                <a:rPr lang="zh-CN" altLang="en-US" sz="2000" b="1" dirty="0">
                  <a:solidFill>
                    <a:schemeClr val="bg1"/>
                  </a:solidFill>
                  <a:latin typeface="+mj-ea"/>
                  <a:ea typeface="+mj-ea"/>
                </a:rPr>
                <a:t>管理保障</a:t>
              </a:r>
              <a:endParaRPr lang="zh-CN" altLang="en-US" sz="2000" b="1" dirty="0">
                <a:solidFill>
                  <a:schemeClr val="bg1"/>
                </a:solidFill>
                <a:latin typeface="+mj-ea"/>
                <a:ea typeface="+mj-ea"/>
              </a:endParaRPr>
            </a:p>
          </p:txBody>
        </p:sp>
        <p:sp>
          <p:nvSpPr>
            <p:cNvPr id="7" name="文本框 6"/>
            <p:cNvSpPr txBox="1"/>
            <p:nvPr/>
          </p:nvSpPr>
          <p:spPr>
            <a:xfrm>
              <a:off x="1962738" y="2327835"/>
              <a:ext cx="5657262" cy="1323439"/>
            </a:xfrm>
            <a:prstGeom prst="rect">
              <a:avLst/>
            </a:prstGeom>
            <a:noFill/>
          </p:spPr>
          <p:txBody>
            <a:bodyPr wrap="square" rtlCol="0">
              <a:spAutoFit/>
              <a:scene3d>
                <a:camera prst="orthographicFront"/>
                <a:lightRig rig="threePt" dir="t"/>
              </a:scene3d>
              <a:sp3d contourW="12700"/>
            </a:bodyPr>
            <a:lstStyle/>
            <a:p>
              <a:pPr lvl="0"/>
              <a:r>
                <a:rPr lang="en-US" altLang="zh-CN" sz="1600" dirty="0">
                  <a:solidFill>
                    <a:schemeClr val="bg1"/>
                  </a:solidFill>
                  <a:latin typeface="Agency FB" panose="020B0503020202020204" pitchFamily="34" charset="0"/>
                  <a:ea typeface="时尚中黑简体" panose="01010104010101010101" pitchFamily="2" charset="-122"/>
                </a:rPr>
                <a:t>The user can demonstrate on a projector or computer, or print the presentation and make it into a </a:t>
              </a:r>
              <a:r>
                <a:rPr lang="en-US" altLang="zh-CN" sz="1600" dirty="0" err="1">
                  <a:solidFill>
                    <a:schemeClr val="bg1"/>
                  </a:solidFill>
                  <a:latin typeface="Agency FB" panose="020B0503020202020204" pitchFamily="34" charset="0"/>
                  <a:ea typeface="时尚中黑简体" panose="01010104010101010101" pitchFamily="2" charset="-122"/>
                </a:rPr>
                <a:t>filmThe</a:t>
              </a:r>
              <a:r>
                <a:rPr lang="en-US" altLang="zh-CN" sz="1600" dirty="0">
                  <a:solidFill>
                    <a:schemeClr val="bg1"/>
                  </a:solidFill>
                  <a:latin typeface="Agency FB" panose="020B0503020202020204" pitchFamily="34" charset="0"/>
                  <a:ea typeface="时尚中黑简体" panose="01010104010101010101" pitchFamily="2" charset="-122"/>
                </a:rPr>
                <a:t> user can demonstrate on a projector or computer, or print the presentation and make it into a film</a:t>
              </a:r>
              <a:endParaRPr lang="en-US" altLang="zh-CN" sz="1600" dirty="0">
                <a:solidFill>
                  <a:schemeClr val="bg1"/>
                </a:solidFill>
                <a:latin typeface="Agency FB" panose="020B0503020202020204" pitchFamily="34" charset="0"/>
                <a:ea typeface="时尚中黑简体" panose="01010104010101010101" pitchFamily="2" charset="-122"/>
              </a:endParaRPr>
            </a:p>
            <a:p>
              <a:pPr lvl="0"/>
              <a:r>
                <a:rPr lang="en-US" altLang="zh-CN" sz="1600" dirty="0">
                  <a:solidFill>
                    <a:schemeClr val="bg1"/>
                  </a:solidFill>
                  <a:latin typeface="Agency FB" panose="020B0503020202020204" pitchFamily="34" charset="0"/>
                  <a:ea typeface="时尚中黑简体" panose="01010104010101010101" pitchFamily="2" charset="-122"/>
                </a:rPr>
                <a:t>The user can demonstrate on a projector or computer, or print the presentation and make it into a film</a:t>
              </a:r>
              <a:endParaRPr lang="en-US" altLang="zh-CN" sz="1600" dirty="0">
                <a:solidFill>
                  <a:schemeClr val="bg1"/>
                </a:solidFill>
                <a:latin typeface="Agency FB" panose="020B0503020202020204" pitchFamily="34" charset="0"/>
                <a:ea typeface="时尚中黑简体" panose="01010104010101010101" pitchFamily="2" charset="-122"/>
              </a:endParaRPr>
            </a:p>
          </p:txBody>
        </p:sp>
      </p:grpSp>
      <p:pic>
        <p:nvPicPr>
          <p:cNvPr id="11" name="图片占位符 10"/>
          <p:cNvPicPr>
            <a:picLocks noGrp="1" noChangeAspect="1"/>
          </p:cNvPicPr>
          <p:nvPr>
            <p:ph type="pic" sz="quarter" idx="10"/>
          </p:nvPr>
        </p:nvPicPr>
        <p:blipFill>
          <a:blip r:embed="rId1" cstate="print">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rcRect t="10167" b="10167"/>
          <a:stretch>
            <a:fillRect/>
          </a:stretch>
        </p:blipFill>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10" name="组合 9"/>
          <p:cNvGrpSpPr/>
          <p:nvPr/>
        </p:nvGrpSpPr>
        <p:grpSpPr>
          <a:xfrm>
            <a:off x="1471606" y="382260"/>
            <a:ext cx="3504486" cy="701048"/>
            <a:chOff x="1481131" y="353685"/>
            <a:chExt cx="3504486" cy="701048"/>
          </a:xfrm>
        </p:grpSpPr>
        <p:sp>
          <p:nvSpPr>
            <p:cNvPr id="12" name="矩形 11"/>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活动执行保障</a:t>
              </a:r>
              <a:endParaRPr lang="zh-CN" altLang="en-US" sz="2800" b="1" dirty="0">
                <a:solidFill>
                  <a:schemeClr val="accent1"/>
                </a:solidFill>
              </a:endParaRPr>
            </a:p>
          </p:txBody>
        </p:sp>
        <p:sp>
          <p:nvSpPr>
            <p:cNvPr id="13" name="文本框 12"/>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14" name="组合 13"/>
          <p:cNvGrpSpPr/>
          <p:nvPr/>
        </p:nvGrpSpPr>
        <p:grpSpPr>
          <a:xfrm rot="16200000">
            <a:off x="6030363" y="5795962"/>
            <a:ext cx="131274" cy="1457326"/>
            <a:chOff x="1009650" y="523874"/>
            <a:chExt cx="257175" cy="2855001"/>
          </a:xfrm>
        </p:grpSpPr>
        <p:sp>
          <p:nvSpPr>
            <p:cNvPr id="15" name="椭圆 14"/>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05</a:t>
            </a:r>
            <a:endParaRPr lang="zh-CN" altLang="en-US" sz="2000" b="1" dirty="0">
              <a:solidFill>
                <a:schemeClr val="bg1"/>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9ad0b48-d121-45ae-94a8-5e8a6c01ff9a"/>
          <p:cNvGrpSpPr>
            <a:grpSpLocks noChangeAspect="1"/>
          </p:cNvGrpSpPr>
          <p:nvPr/>
        </p:nvGrpSpPr>
        <p:grpSpPr>
          <a:xfrm>
            <a:off x="1224038" y="1317464"/>
            <a:ext cx="6458974" cy="4617880"/>
            <a:chOff x="1224038" y="1304764"/>
            <a:chExt cx="6458974" cy="4617880"/>
          </a:xfrm>
        </p:grpSpPr>
        <p:grpSp>
          <p:nvGrpSpPr>
            <p:cNvPr id="4" name="Group 4"/>
            <p:cNvGrpSpPr/>
            <p:nvPr/>
          </p:nvGrpSpPr>
          <p:grpSpPr>
            <a:xfrm>
              <a:off x="1405664" y="1995639"/>
              <a:ext cx="6277348" cy="3328412"/>
              <a:chOff x="1405664" y="1995639"/>
              <a:chExt cx="6277348" cy="3328412"/>
            </a:xfrm>
          </p:grpSpPr>
          <p:sp>
            <p:nvSpPr>
              <p:cNvPr id="19" name="Rectangle: Rounded Corners 7"/>
              <p:cNvSpPr/>
              <p:nvPr/>
            </p:nvSpPr>
            <p:spPr>
              <a:xfrm>
                <a:off x="2799758" y="4498482"/>
                <a:ext cx="3172420" cy="8255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Oval 8"/>
              <p:cNvSpPr/>
              <p:nvPr/>
            </p:nvSpPr>
            <p:spPr>
              <a:xfrm>
                <a:off x="5259573" y="4615180"/>
                <a:ext cx="587602" cy="5921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1" name="Freeform: Shape 6"/>
              <p:cNvSpPr/>
              <p:nvPr/>
            </p:nvSpPr>
            <p:spPr bwMode="auto">
              <a:xfrm>
                <a:off x="5406188" y="4745259"/>
                <a:ext cx="325938" cy="335341"/>
              </a:xfrm>
              <a:custGeom>
                <a:avLst/>
                <a:gdLst>
                  <a:gd name="T0" fmla="*/ 26 w 88"/>
                  <a:gd name="T1" fmla="*/ 68 h 90"/>
                  <a:gd name="T2" fmla="*/ 8 w 88"/>
                  <a:gd name="T3" fmla="*/ 86 h 90"/>
                  <a:gd name="T4" fmla="*/ 1 w 88"/>
                  <a:gd name="T5" fmla="*/ 89 h 90"/>
                  <a:gd name="T6" fmla="*/ 4 w 88"/>
                  <a:gd name="T7" fmla="*/ 82 h 90"/>
                  <a:gd name="T8" fmla="*/ 21 w 88"/>
                  <a:gd name="T9" fmla="*/ 64 h 90"/>
                  <a:gd name="T10" fmla="*/ 0 w 88"/>
                  <a:gd name="T11" fmla="*/ 44 h 90"/>
                  <a:gd name="T12" fmla="*/ 23 w 88"/>
                  <a:gd name="T13" fmla="*/ 44 h 90"/>
                  <a:gd name="T14" fmla="*/ 54 w 88"/>
                  <a:gd name="T15" fmla="*/ 16 h 90"/>
                  <a:gd name="T16" fmla="*/ 49 w 88"/>
                  <a:gd name="T17" fmla="*/ 12 h 90"/>
                  <a:gd name="T18" fmla="*/ 49 w 88"/>
                  <a:gd name="T19" fmla="*/ 3 h 90"/>
                  <a:gd name="T20" fmla="*/ 58 w 88"/>
                  <a:gd name="T21" fmla="*/ 2 h 90"/>
                  <a:gd name="T22" fmla="*/ 86 w 88"/>
                  <a:gd name="T23" fmla="*/ 29 h 90"/>
                  <a:gd name="T24" fmla="*/ 86 w 88"/>
                  <a:gd name="T25" fmla="*/ 38 h 90"/>
                  <a:gd name="T26" fmla="*/ 77 w 88"/>
                  <a:gd name="T27" fmla="*/ 38 h 90"/>
                  <a:gd name="T28" fmla="*/ 72 w 88"/>
                  <a:gd name="T29" fmla="*/ 34 h 90"/>
                  <a:gd name="T30" fmla="*/ 45 w 88"/>
                  <a:gd name="T31" fmla="*/ 66 h 90"/>
                  <a:gd name="T32" fmla="*/ 46 w 88"/>
                  <a:gd name="T33" fmla="*/ 88 h 90"/>
                  <a:gd name="T34" fmla="*/ 26 w 88"/>
                  <a:gd name="T35" fmla="*/ 68 h 90"/>
                  <a:gd name="T36" fmla="*/ 55 w 88"/>
                  <a:gd name="T37" fmla="*/ 31 h 90"/>
                  <a:gd name="T38" fmla="*/ 55 w 88"/>
                  <a:gd name="T39" fmla="*/ 26 h 90"/>
                  <a:gd name="T40" fmla="*/ 55 w 88"/>
                  <a:gd name="T41" fmla="*/ 26 h 90"/>
                  <a:gd name="T42" fmla="*/ 51 w 88"/>
                  <a:gd name="T43" fmla="*/ 26 h 90"/>
                  <a:gd name="T44" fmla="*/ 32 w 88"/>
                  <a:gd name="T45" fmla="*/ 43 h 90"/>
                  <a:gd name="T46" fmla="*/ 32 w 88"/>
                  <a:gd name="T47" fmla="*/ 48 h 90"/>
                  <a:gd name="T48" fmla="*/ 32 w 88"/>
                  <a:gd name="T49" fmla="*/ 48 h 90"/>
                  <a:gd name="T50" fmla="*/ 37 w 88"/>
                  <a:gd name="T51" fmla="*/ 48 h 90"/>
                  <a:gd name="T52" fmla="*/ 55 w 88"/>
                  <a:gd name="T53" fmla="*/ 3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90">
                    <a:moveTo>
                      <a:pt x="26" y="68"/>
                    </a:moveTo>
                    <a:cubicBezTo>
                      <a:pt x="8" y="86"/>
                      <a:pt x="8" y="86"/>
                      <a:pt x="8" y="86"/>
                    </a:cubicBezTo>
                    <a:cubicBezTo>
                      <a:pt x="6" y="89"/>
                      <a:pt x="3" y="90"/>
                      <a:pt x="1" y="89"/>
                    </a:cubicBezTo>
                    <a:cubicBezTo>
                      <a:pt x="0" y="88"/>
                      <a:pt x="1" y="84"/>
                      <a:pt x="4" y="82"/>
                    </a:cubicBezTo>
                    <a:cubicBezTo>
                      <a:pt x="21" y="64"/>
                      <a:pt x="21" y="64"/>
                      <a:pt x="21" y="64"/>
                    </a:cubicBezTo>
                    <a:cubicBezTo>
                      <a:pt x="0" y="44"/>
                      <a:pt x="0" y="44"/>
                      <a:pt x="0" y="44"/>
                    </a:cubicBezTo>
                    <a:cubicBezTo>
                      <a:pt x="3" y="41"/>
                      <a:pt x="13" y="41"/>
                      <a:pt x="23" y="44"/>
                    </a:cubicBezTo>
                    <a:cubicBezTo>
                      <a:pt x="54" y="16"/>
                      <a:pt x="54" y="16"/>
                      <a:pt x="54" y="16"/>
                    </a:cubicBezTo>
                    <a:cubicBezTo>
                      <a:pt x="49" y="12"/>
                      <a:pt x="49" y="12"/>
                      <a:pt x="49" y="12"/>
                    </a:cubicBezTo>
                    <a:cubicBezTo>
                      <a:pt x="47" y="9"/>
                      <a:pt x="47" y="5"/>
                      <a:pt x="49" y="3"/>
                    </a:cubicBezTo>
                    <a:cubicBezTo>
                      <a:pt x="52" y="0"/>
                      <a:pt x="56" y="0"/>
                      <a:pt x="58" y="2"/>
                    </a:cubicBezTo>
                    <a:cubicBezTo>
                      <a:pt x="86" y="29"/>
                      <a:pt x="86" y="29"/>
                      <a:pt x="86" y="29"/>
                    </a:cubicBezTo>
                    <a:cubicBezTo>
                      <a:pt x="88" y="31"/>
                      <a:pt x="88" y="35"/>
                      <a:pt x="86" y="38"/>
                    </a:cubicBezTo>
                    <a:cubicBezTo>
                      <a:pt x="83" y="40"/>
                      <a:pt x="79" y="41"/>
                      <a:pt x="77" y="38"/>
                    </a:cubicBezTo>
                    <a:cubicBezTo>
                      <a:pt x="72" y="34"/>
                      <a:pt x="72" y="34"/>
                      <a:pt x="72" y="34"/>
                    </a:cubicBezTo>
                    <a:cubicBezTo>
                      <a:pt x="45" y="66"/>
                      <a:pt x="45" y="66"/>
                      <a:pt x="45" y="66"/>
                    </a:cubicBezTo>
                    <a:cubicBezTo>
                      <a:pt x="49" y="76"/>
                      <a:pt x="49" y="86"/>
                      <a:pt x="46" y="88"/>
                    </a:cubicBezTo>
                    <a:lnTo>
                      <a:pt x="26" y="68"/>
                    </a:lnTo>
                    <a:close/>
                    <a:moveTo>
                      <a:pt x="55" y="31"/>
                    </a:moveTo>
                    <a:cubicBezTo>
                      <a:pt x="57" y="30"/>
                      <a:pt x="57" y="28"/>
                      <a:pt x="55" y="26"/>
                    </a:cubicBezTo>
                    <a:cubicBezTo>
                      <a:pt x="55" y="26"/>
                      <a:pt x="55" y="26"/>
                      <a:pt x="55" y="26"/>
                    </a:cubicBezTo>
                    <a:cubicBezTo>
                      <a:pt x="54" y="25"/>
                      <a:pt x="52" y="25"/>
                      <a:pt x="51" y="26"/>
                    </a:cubicBezTo>
                    <a:cubicBezTo>
                      <a:pt x="32" y="43"/>
                      <a:pt x="32" y="43"/>
                      <a:pt x="32" y="43"/>
                    </a:cubicBezTo>
                    <a:cubicBezTo>
                      <a:pt x="31" y="45"/>
                      <a:pt x="31" y="47"/>
                      <a:pt x="32" y="48"/>
                    </a:cubicBezTo>
                    <a:cubicBezTo>
                      <a:pt x="32" y="48"/>
                      <a:pt x="32" y="48"/>
                      <a:pt x="32" y="48"/>
                    </a:cubicBezTo>
                    <a:cubicBezTo>
                      <a:pt x="33" y="49"/>
                      <a:pt x="35" y="49"/>
                      <a:pt x="37" y="48"/>
                    </a:cubicBezTo>
                    <a:lnTo>
                      <a:pt x="55" y="31"/>
                    </a:lnTo>
                    <a:close/>
                  </a:path>
                </a:pathLst>
              </a:custGeom>
              <a:solidFill>
                <a:schemeClr val="accent6"/>
              </a:solidFill>
              <a:ln>
                <a:noFill/>
              </a:ln>
            </p:spPr>
            <p:txBody>
              <a:bodyPr anchor="ctr"/>
              <a:lstStyle/>
              <a:p>
                <a:pPr algn="ctr"/>
              </a:p>
            </p:txBody>
          </p:sp>
          <p:sp>
            <p:nvSpPr>
              <p:cNvPr id="22" name="Rectangle: Rounded Corners 16"/>
              <p:cNvSpPr/>
              <p:nvPr/>
            </p:nvSpPr>
            <p:spPr>
              <a:xfrm>
                <a:off x="2946865" y="2833446"/>
                <a:ext cx="3663014" cy="82722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Oval 17"/>
              <p:cNvSpPr/>
              <p:nvPr/>
            </p:nvSpPr>
            <p:spPr>
              <a:xfrm>
                <a:off x="5901973" y="2950404"/>
                <a:ext cx="587602" cy="5921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24" name="Group 11"/>
              <p:cNvGrpSpPr/>
              <p:nvPr/>
            </p:nvGrpSpPr>
            <p:grpSpPr>
              <a:xfrm>
                <a:off x="6035547" y="3036138"/>
                <a:ext cx="361068" cy="361065"/>
                <a:chOff x="2522538" y="2108200"/>
                <a:chExt cx="376238" cy="376238"/>
              </a:xfrm>
              <a:solidFill>
                <a:schemeClr val="accent1"/>
              </a:solidFill>
            </p:grpSpPr>
            <p:sp>
              <p:nvSpPr>
                <p:cNvPr id="36" name="Freeform: Shape 12"/>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solidFill>
                  <a:schemeClr val="tx1">
                    <a:lumMod val="65000"/>
                    <a:lumOff val="35000"/>
                  </a:schemeClr>
                </a:solidFill>
                <a:ln>
                  <a:noFill/>
                </a:ln>
              </p:spPr>
              <p:txBody>
                <a:bodyPr anchor="ctr"/>
                <a:lstStyle/>
                <a:p>
                  <a:pPr algn="ctr"/>
                </a:p>
              </p:txBody>
            </p:sp>
            <p:sp>
              <p:nvSpPr>
                <p:cNvPr id="37" name="Freeform: Shape 13"/>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solidFill>
                  <a:schemeClr val="tx1">
                    <a:lumMod val="65000"/>
                    <a:lumOff val="35000"/>
                  </a:schemeClr>
                </a:solidFill>
                <a:ln>
                  <a:noFill/>
                </a:ln>
              </p:spPr>
              <p:txBody>
                <a:bodyPr anchor="ctr"/>
                <a:lstStyle/>
                <a:p>
                  <a:pPr algn="ctr"/>
                </a:p>
              </p:txBody>
            </p:sp>
            <p:sp>
              <p:nvSpPr>
                <p:cNvPr id="38" name="Freeform: Shape 14"/>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solidFill>
                  <a:schemeClr val="tx1">
                    <a:lumMod val="65000"/>
                    <a:lumOff val="35000"/>
                  </a:schemeClr>
                </a:solidFill>
                <a:ln>
                  <a:noFill/>
                </a:ln>
              </p:spPr>
              <p:txBody>
                <a:bodyPr anchor="ctr"/>
                <a:lstStyle/>
                <a:p>
                  <a:pPr algn="ctr"/>
                </a:p>
              </p:txBody>
            </p:sp>
            <p:sp>
              <p:nvSpPr>
                <p:cNvPr id="39" name="Freeform: Shape 15"/>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solidFill>
                  <a:schemeClr val="tx1">
                    <a:lumMod val="65000"/>
                    <a:lumOff val="35000"/>
                  </a:schemeClr>
                </a:solidFill>
                <a:ln>
                  <a:noFill/>
                </a:ln>
              </p:spPr>
              <p:txBody>
                <a:bodyPr anchor="ctr"/>
                <a:lstStyle/>
                <a:p>
                  <a:pPr algn="ctr"/>
                </a:p>
              </p:txBody>
            </p:sp>
          </p:grpSp>
          <p:sp>
            <p:nvSpPr>
              <p:cNvPr id="25" name="Rectangle: Rounded Corners 21"/>
              <p:cNvSpPr/>
              <p:nvPr/>
            </p:nvSpPr>
            <p:spPr>
              <a:xfrm>
                <a:off x="2572660" y="1995639"/>
                <a:ext cx="2849346" cy="8394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Oval 22"/>
              <p:cNvSpPr/>
              <p:nvPr/>
            </p:nvSpPr>
            <p:spPr>
              <a:xfrm>
                <a:off x="4707267" y="2114349"/>
                <a:ext cx="587602" cy="592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Freeform: Shape 20"/>
              <p:cNvSpPr/>
              <p:nvPr/>
            </p:nvSpPr>
            <p:spPr bwMode="auto">
              <a:xfrm>
                <a:off x="4828767" y="2217633"/>
                <a:ext cx="376172" cy="380098"/>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accent3"/>
              </a:solidFill>
              <a:ln>
                <a:noFill/>
              </a:ln>
            </p:spPr>
            <p:txBody>
              <a:bodyPr anchor="ctr"/>
              <a:lstStyle/>
              <a:p>
                <a:pPr algn="ctr"/>
              </a:p>
            </p:txBody>
          </p:sp>
          <p:sp>
            <p:nvSpPr>
              <p:cNvPr id="28" name="Rectangle: Rounded Corners 26"/>
              <p:cNvSpPr/>
              <p:nvPr/>
            </p:nvSpPr>
            <p:spPr>
              <a:xfrm>
                <a:off x="2420262" y="3660107"/>
                <a:ext cx="5262750" cy="83837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Oval 27"/>
              <p:cNvSpPr/>
              <p:nvPr/>
            </p:nvSpPr>
            <p:spPr>
              <a:xfrm>
                <a:off x="6966648" y="3787598"/>
                <a:ext cx="587602" cy="5921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Freeform: Shape 25"/>
              <p:cNvSpPr>
                <a:spLocks noChangeAspect="1"/>
              </p:cNvSpPr>
              <p:nvPr/>
            </p:nvSpPr>
            <p:spPr bwMode="auto">
              <a:xfrm>
                <a:off x="7109587" y="3917611"/>
                <a:ext cx="295690" cy="353896"/>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3"/>
              </a:solidFill>
              <a:ln>
                <a:noFill/>
              </a:ln>
              <a:effectLst/>
            </p:spPr>
            <p:txBody>
              <a:bodyPr anchor="ctr"/>
              <a:lstStyle/>
              <a:p>
                <a:pPr algn="ctr"/>
              </a:p>
            </p:txBody>
          </p:sp>
          <p:sp>
            <p:nvSpPr>
              <p:cNvPr id="31" name="Rectangle 48"/>
              <p:cNvSpPr/>
              <p:nvPr/>
            </p:nvSpPr>
            <p:spPr bwMode="auto">
              <a:xfrm>
                <a:off x="1405664" y="3660393"/>
                <a:ext cx="1868447" cy="825283"/>
              </a:xfrm>
              <a:prstGeom prst="rect">
                <a:avLst/>
              </a:prstGeom>
              <a:solidFill>
                <a:schemeClr val="accent2"/>
              </a:solidFill>
              <a:ln>
                <a:noFill/>
              </a:ln>
            </p:spPr>
            <p:txBody>
              <a:bodyPr vert="horz" wrap="none" lIns="91440" tIns="45720" rIns="91440" bIns="45720" anchor="ctr" anchorCtr="0" compatLnSpc="1">
                <a:normAutofit/>
              </a:bodyPr>
              <a:lstStyle/>
              <a:p>
                <a:pPr algn="ctr"/>
                <a:r>
                  <a:rPr lang="zh-CN" altLang="en-US" sz="1400" b="1">
                    <a:solidFill>
                      <a:schemeClr val="bg1"/>
                    </a:solidFill>
                  </a:rPr>
                  <a:t>标题文本预设</a:t>
                </a:r>
                <a:endParaRPr lang="zh-CN" altLang="en-US" sz="1400" b="1">
                  <a:solidFill>
                    <a:schemeClr val="bg1"/>
                  </a:solidFill>
                </a:endParaRPr>
              </a:p>
            </p:txBody>
          </p:sp>
          <p:sp>
            <p:nvSpPr>
              <p:cNvPr id="32" name="Rectangle 49"/>
              <p:cNvSpPr/>
              <p:nvPr/>
            </p:nvSpPr>
            <p:spPr bwMode="auto">
              <a:xfrm>
                <a:off x="1405664" y="4485676"/>
                <a:ext cx="1868447" cy="823201"/>
              </a:xfrm>
              <a:prstGeom prst="rect">
                <a:avLst/>
              </a:prstGeom>
              <a:solidFill>
                <a:schemeClr val="accent6"/>
              </a:solidFill>
              <a:ln>
                <a:noFill/>
              </a:ln>
            </p:spPr>
            <p:txBody>
              <a:bodyPr vert="horz" wrap="none" lIns="91440" tIns="45720" rIns="91440" bIns="45720" anchor="ctr" anchorCtr="0" compatLnSpc="1">
                <a:normAutofit/>
              </a:bodyPr>
              <a:lstStyle/>
              <a:p>
                <a:pPr algn="ctr"/>
                <a:r>
                  <a:rPr lang="zh-CN" altLang="en-US" sz="1400" b="1">
                    <a:solidFill>
                      <a:schemeClr val="bg1"/>
                    </a:solidFill>
                  </a:rPr>
                  <a:t>标题文本预设</a:t>
                </a:r>
                <a:endParaRPr lang="zh-CN" altLang="en-US" sz="1400" b="1">
                  <a:solidFill>
                    <a:schemeClr val="bg1"/>
                  </a:solidFill>
                </a:endParaRPr>
              </a:p>
            </p:txBody>
          </p:sp>
          <p:sp>
            <p:nvSpPr>
              <p:cNvPr id="33" name="Rectangle 50"/>
              <p:cNvSpPr/>
              <p:nvPr/>
            </p:nvSpPr>
            <p:spPr bwMode="auto">
              <a:xfrm>
                <a:off x="1405664" y="2825522"/>
                <a:ext cx="1868447" cy="834870"/>
              </a:xfrm>
              <a:prstGeom prst="rect">
                <a:avLst/>
              </a:prstGeom>
              <a:solidFill>
                <a:schemeClr val="accent1"/>
              </a:solidFill>
              <a:ln>
                <a:noFill/>
              </a:ln>
            </p:spPr>
            <p:txBody>
              <a:bodyPr vert="horz" wrap="none" lIns="91440" tIns="45720" rIns="91440" bIns="45720" anchor="ctr" anchorCtr="0" compatLnSpc="1">
                <a:normAutofit/>
              </a:bodyPr>
              <a:lstStyle/>
              <a:p>
                <a:pPr algn="ctr"/>
                <a:r>
                  <a:rPr lang="zh-CN" altLang="en-US" sz="1400" b="1">
                    <a:solidFill>
                      <a:schemeClr val="bg1"/>
                    </a:solidFill>
                  </a:rPr>
                  <a:t>标题文本预设</a:t>
                </a:r>
                <a:endParaRPr lang="zh-CN" altLang="en-US" sz="1400" b="1">
                  <a:solidFill>
                    <a:schemeClr val="bg1"/>
                  </a:solidFill>
                </a:endParaRPr>
              </a:p>
            </p:txBody>
          </p:sp>
          <p:sp>
            <p:nvSpPr>
              <p:cNvPr id="34" name="Rectangle 51"/>
              <p:cNvSpPr/>
              <p:nvPr/>
            </p:nvSpPr>
            <p:spPr bwMode="auto">
              <a:xfrm>
                <a:off x="1405664" y="1999952"/>
                <a:ext cx="1868447" cy="825283"/>
              </a:xfrm>
              <a:prstGeom prst="rect">
                <a:avLst/>
              </a:prstGeom>
              <a:solidFill>
                <a:schemeClr val="accent3"/>
              </a:solidFill>
              <a:ln>
                <a:noFill/>
              </a:ln>
            </p:spPr>
            <p:txBody>
              <a:bodyPr vert="horz" wrap="none" lIns="91440" tIns="45720" rIns="91440" bIns="45720" anchor="ctr" anchorCtr="0" compatLnSpc="1">
                <a:normAutofit/>
              </a:bodyPr>
              <a:lstStyle/>
              <a:p>
                <a:pPr algn="ctr"/>
                <a:r>
                  <a:rPr lang="zh-CN" altLang="en-US" sz="1400" b="1">
                    <a:solidFill>
                      <a:schemeClr val="bg1"/>
                    </a:solidFill>
                  </a:rPr>
                  <a:t>标题文本预设</a:t>
                </a:r>
                <a:endParaRPr lang="zh-CN" altLang="en-US" sz="1400" b="1">
                  <a:solidFill>
                    <a:schemeClr val="bg1"/>
                  </a:solidFill>
                </a:endParaRPr>
              </a:p>
            </p:txBody>
          </p:sp>
          <p:sp>
            <p:nvSpPr>
              <p:cNvPr id="35" name="Rectangle 52"/>
              <p:cNvSpPr/>
              <p:nvPr/>
            </p:nvSpPr>
            <p:spPr bwMode="auto">
              <a:xfrm>
                <a:off x="3457920" y="1999952"/>
                <a:ext cx="106376" cy="3308924"/>
              </a:xfrm>
              <a:prstGeom prst="rect">
                <a:avLst/>
              </a:prstGeom>
              <a:solidFill>
                <a:schemeClr val="tx1">
                  <a:lumMod val="85000"/>
                  <a:lumOff val="15000"/>
                  <a:alpha val="20000"/>
                </a:schemeClr>
              </a:solidFill>
              <a:ln>
                <a:noFill/>
              </a:ln>
            </p:spPr>
            <p:txBody>
              <a:bodyPr anchor="ctr"/>
              <a:lstStyle/>
              <a:p>
                <a:pPr algn="ctr"/>
              </a:p>
            </p:txBody>
          </p:sp>
        </p:grpSp>
        <p:grpSp>
          <p:nvGrpSpPr>
            <p:cNvPr id="5" name="Group 5"/>
            <p:cNvGrpSpPr/>
            <p:nvPr/>
          </p:nvGrpSpPr>
          <p:grpSpPr>
            <a:xfrm>
              <a:off x="1224038" y="1304764"/>
              <a:ext cx="2229610" cy="4617880"/>
              <a:chOff x="1224038" y="1304764"/>
              <a:chExt cx="2229610" cy="4617880"/>
            </a:xfrm>
          </p:grpSpPr>
          <p:sp>
            <p:nvSpPr>
              <p:cNvPr id="10" name="Freeform: Shape 29"/>
              <p:cNvSpPr/>
              <p:nvPr/>
            </p:nvSpPr>
            <p:spPr bwMode="auto">
              <a:xfrm>
                <a:off x="1224038" y="1304764"/>
                <a:ext cx="2229610" cy="4617880"/>
              </a:xfrm>
              <a:custGeom>
                <a:avLst/>
                <a:gdLst>
                  <a:gd name="T0" fmla="*/ 852 w 852"/>
                  <a:gd name="T1" fmla="*/ 1682 h 1768"/>
                  <a:gd name="T2" fmla="*/ 766 w 852"/>
                  <a:gd name="T3" fmla="*/ 1768 h 1768"/>
                  <a:gd name="T4" fmla="*/ 86 w 852"/>
                  <a:gd name="T5" fmla="*/ 1768 h 1768"/>
                  <a:gd name="T6" fmla="*/ 0 w 852"/>
                  <a:gd name="T7" fmla="*/ 1682 h 1768"/>
                  <a:gd name="T8" fmla="*/ 0 w 852"/>
                  <a:gd name="T9" fmla="*/ 86 h 1768"/>
                  <a:gd name="T10" fmla="*/ 86 w 852"/>
                  <a:gd name="T11" fmla="*/ 0 h 1768"/>
                  <a:gd name="T12" fmla="*/ 766 w 852"/>
                  <a:gd name="T13" fmla="*/ 0 h 1768"/>
                  <a:gd name="T14" fmla="*/ 852 w 852"/>
                  <a:gd name="T15" fmla="*/ 86 h 1768"/>
                  <a:gd name="T16" fmla="*/ 852 w 852"/>
                  <a:gd name="T17" fmla="*/ 1682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2" h="1768">
                    <a:moveTo>
                      <a:pt x="852" y="1682"/>
                    </a:moveTo>
                    <a:cubicBezTo>
                      <a:pt x="852" y="1730"/>
                      <a:pt x="813" y="1768"/>
                      <a:pt x="766" y="1768"/>
                    </a:cubicBezTo>
                    <a:cubicBezTo>
                      <a:pt x="86" y="1768"/>
                      <a:pt x="86" y="1768"/>
                      <a:pt x="86" y="1768"/>
                    </a:cubicBezTo>
                    <a:cubicBezTo>
                      <a:pt x="39" y="1768"/>
                      <a:pt x="0" y="1730"/>
                      <a:pt x="0" y="1682"/>
                    </a:cubicBezTo>
                    <a:cubicBezTo>
                      <a:pt x="0" y="86"/>
                      <a:pt x="0" y="86"/>
                      <a:pt x="0" y="86"/>
                    </a:cubicBezTo>
                    <a:cubicBezTo>
                      <a:pt x="0" y="39"/>
                      <a:pt x="39" y="0"/>
                      <a:pt x="86" y="0"/>
                    </a:cubicBezTo>
                    <a:cubicBezTo>
                      <a:pt x="766" y="0"/>
                      <a:pt x="766" y="0"/>
                      <a:pt x="766" y="0"/>
                    </a:cubicBezTo>
                    <a:cubicBezTo>
                      <a:pt x="813" y="0"/>
                      <a:pt x="852" y="39"/>
                      <a:pt x="852" y="86"/>
                    </a:cubicBezTo>
                    <a:lnTo>
                      <a:pt x="852" y="1682"/>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Freeform: Shape 30"/>
              <p:cNvSpPr/>
              <p:nvPr/>
            </p:nvSpPr>
            <p:spPr bwMode="auto">
              <a:xfrm>
                <a:off x="1251178" y="1329816"/>
                <a:ext cx="2179507" cy="4569864"/>
              </a:xfrm>
              <a:custGeom>
                <a:avLst/>
                <a:gdLst>
                  <a:gd name="T0" fmla="*/ 76 w 833"/>
                  <a:gd name="T1" fmla="*/ 1750 h 1750"/>
                  <a:gd name="T2" fmla="*/ 0 w 833"/>
                  <a:gd name="T3" fmla="*/ 1673 h 1750"/>
                  <a:gd name="T4" fmla="*/ 0 w 833"/>
                  <a:gd name="T5" fmla="*/ 77 h 1750"/>
                  <a:gd name="T6" fmla="*/ 76 w 833"/>
                  <a:gd name="T7" fmla="*/ 0 h 1750"/>
                  <a:gd name="T8" fmla="*/ 756 w 833"/>
                  <a:gd name="T9" fmla="*/ 0 h 1750"/>
                  <a:gd name="T10" fmla="*/ 833 w 833"/>
                  <a:gd name="T11" fmla="*/ 77 h 1750"/>
                  <a:gd name="T12" fmla="*/ 833 w 833"/>
                  <a:gd name="T13" fmla="*/ 1673 h 1750"/>
                  <a:gd name="T14" fmla="*/ 756 w 833"/>
                  <a:gd name="T15" fmla="*/ 1750 h 1750"/>
                  <a:gd name="T16" fmla="*/ 76 w 833"/>
                  <a:gd name="T17" fmla="*/ 1750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1750">
                    <a:moveTo>
                      <a:pt x="76" y="1750"/>
                    </a:moveTo>
                    <a:cubicBezTo>
                      <a:pt x="34" y="1750"/>
                      <a:pt x="0" y="1716"/>
                      <a:pt x="0" y="1673"/>
                    </a:cubicBezTo>
                    <a:cubicBezTo>
                      <a:pt x="0" y="77"/>
                      <a:pt x="0" y="77"/>
                      <a:pt x="0" y="77"/>
                    </a:cubicBezTo>
                    <a:cubicBezTo>
                      <a:pt x="0" y="35"/>
                      <a:pt x="34" y="0"/>
                      <a:pt x="76" y="0"/>
                    </a:cubicBezTo>
                    <a:cubicBezTo>
                      <a:pt x="756" y="0"/>
                      <a:pt x="756" y="0"/>
                      <a:pt x="756" y="0"/>
                    </a:cubicBezTo>
                    <a:cubicBezTo>
                      <a:pt x="798" y="0"/>
                      <a:pt x="833" y="35"/>
                      <a:pt x="833" y="77"/>
                    </a:cubicBezTo>
                    <a:cubicBezTo>
                      <a:pt x="833" y="1673"/>
                      <a:pt x="833" y="1673"/>
                      <a:pt x="833" y="1673"/>
                    </a:cubicBezTo>
                    <a:cubicBezTo>
                      <a:pt x="833" y="1716"/>
                      <a:pt x="798" y="1750"/>
                      <a:pt x="756" y="1750"/>
                    </a:cubicBezTo>
                    <a:lnTo>
                      <a:pt x="76" y="175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Oval 39"/>
              <p:cNvSpPr/>
              <p:nvPr/>
            </p:nvSpPr>
            <p:spPr bwMode="auto">
              <a:xfrm>
                <a:off x="2336757" y="1549019"/>
                <a:ext cx="4175" cy="41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Oval 41"/>
              <p:cNvSpPr/>
              <p:nvPr/>
            </p:nvSpPr>
            <p:spPr bwMode="auto">
              <a:xfrm>
                <a:off x="2161394" y="5436223"/>
                <a:ext cx="354901" cy="352813"/>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Freeform: Shape 42"/>
              <p:cNvSpPr/>
              <p:nvPr/>
            </p:nvSpPr>
            <p:spPr bwMode="auto">
              <a:xfrm>
                <a:off x="2257425" y="5532254"/>
                <a:ext cx="162836" cy="160750"/>
              </a:xfrm>
              <a:custGeom>
                <a:avLst/>
                <a:gdLst>
                  <a:gd name="T0" fmla="*/ 62 w 62"/>
                  <a:gd name="T1" fmla="*/ 42 h 61"/>
                  <a:gd name="T2" fmla="*/ 42 w 62"/>
                  <a:gd name="T3" fmla="*/ 61 h 61"/>
                  <a:gd name="T4" fmla="*/ 20 w 62"/>
                  <a:gd name="T5" fmla="*/ 61 h 61"/>
                  <a:gd name="T6" fmla="*/ 0 w 62"/>
                  <a:gd name="T7" fmla="*/ 42 h 61"/>
                  <a:gd name="T8" fmla="*/ 0 w 62"/>
                  <a:gd name="T9" fmla="*/ 20 h 61"/>
                  <a:gd name="T10" fmla="*/ 20 w 62"/>
                  <a:gd name="T11" fmla="*/ 0 h 61"/>
                  <a:gd name="T12" fmla="*/ 42 w 62"/>
                  <a:gd name="T13" fmla="*/ 0 h 61"/>
                  <a:gd name="T14" fmla="*/ 62 w 62"/>
                  <a:gd name="T15" fmla="*/ 20 h 61"/>
                  <a:gd name="T16" fmla="*/ 62 w 62"/>
                  <a:gd name="T17"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1">
                    <a:moveTo>
                      <a:pt x="62" y="42"/>
                    </a:moveTo>
                    <a:cubicBezTo>
                      <a:pt x="62" y="52"/>
                      <a:pt x="53" y="61"/>
                      <a:pt x="42" y="61"/>
                    </a:cubicBezTo>
                    <a:cubicBezTo>
                      <a:pt x="20" y="61"/>
                      <a:pt x="20" y="61"/>
                      <a:pt x="20" y="61"/>
                    </a:cubicBezTo>
                    <a:cubicBezTo>
                      <a:pt x="9" y="61"/>
                      <a:pt x="0" y="52"/>
                      <a:pt x="0" y="42"/>
                    </a:cubicBezTo>
                    <a:cubicBezTo>
                      <a:pt x="0" y="20"/>
                      <a:pt x="0" y="20"/>
                      <a:pt x="0" y="20"/>
                    </a:cubicBezTo>
                    <a:cubicBezTo>
                      <a:pt x="0" y="9"/>
                      <a:pt x="9" y="0"/>
                      <a:pt x="20" y="0"/>
                    </a:cubicBezTo>
                    <a:cubicBezTo>
                      <a:pt x="42" y="0"/>
                      <a:pt x="42" y="0"/>
                      <a:pt x="42" y="0"/>
                    </a:cubicBezTo>
                    <a:cubicBezTo>
                      <a:pt x="53" y="0"/>
                      <a:pt x="62" y="9"/>
                      <a:pt x="62" y="20"/>
                    </a:cubicBezTo>
                    <a:lnTo>
                      <a:pt x="62" y="42"/>
                    </a:lnTo>
                    <a:close/>
                  </a:path>
                </a:pathLst>
              </a:custGeom>
              <a:noFill/>
              <a:ln w="7938" cap="flat">
                <a:solidFill>
                  <a:schemeClr val="bg1">
                    <a:lumMod val="95000"/>
                  </a:schemeClr>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17" name="Freeform: Shape 46"/>
              <p:cNvSpPr/>
              <p:nvPr/>
            </p:nvSpPr>
            <p:spPr bwMode="auto">
              <a:xfrm>
                <a:off x="2194796" y="1709768"/>
                <a:ext cx="350725" cy="39666"/>
              </a:xfrm>
              <a:custGeom>
                <a:avLst/>
                <a:gdLst>
                  <a:gd name="T0" fmla="*/ 134 w 134"/>
                  <a:gd name="T1" fmla="*/ 8 h 15"/>
                  <a:gd name="T2" fmla="*/ 127 w 134"/>
                  <a:gd name="T3" fmla="*/ 15 h 15"/>
                  <a:gd name="T4" fmla="*/ 8 w 134"/>
                  <a:gd name="T5" fmla="*/ 15 h 15"/>
                  <a:gd name="T6" fmla="*/ 0 w 134"/>
                  <a:gd name="T7" fmla="*/ 8 h 15"/>
                  <a:gd name="T8" fmla="*/ 0 w 134"/>
                  <a:gd name="T9" fmla="*/ 8 h 15"/>
                  <a:gd name="T10" fmla="*/ 8 w 134"/>
                  <a:gd name="T11" fmla="*/ 0 h 15"/>
                  <a:gd name="T12" fmla="*/ 127 w 134"/>
                  <a:gd name="T13" fmla="*/ 0 h 15"/>
                  <a:gd name="T14" fmla="*/ 134 w 134"/>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5">
                    <a:moveTo>
                      <a:pt x="134" y="8"/>
                    </a:moveTo>
                    <a:cubicBezTo>
                      <a:pt x="134" y="12"/>
                      <a:pt x="131" y="15"/>
                      <a:pt x="127" y="15"/>
                    </a:cubicBezTo>
                    <a:cubicBezTo>
                      <a:pt x="8" y="15"/>
                      <a:pt x="8" y="15"/>
                      <a:pt x="8" y="15"/>
                    </a:cubicBezTo>
                    <a:cubicBezTo>
                      <a:pt x="4" y="15"/>
                      <a:pt x="0" y="12"/>
                      <a:pt x="0" y="8"/>
                    </a:cubicBezTo>
                    <a:cubicBezTo>
                      <a:pt x="0" y="8"/>
                      <a:pt x="0" y="8"/>
                      <a:pt x="0" y="8"/>
                    </a:cubicBezTo>
                    <a:cubicBezTo>
                      <a:pt x="0" y="3"/>
                      <a:pt x="4" y="0"/>
                      <a:pt x="8" y="0"/>
                    </a:cubicBezTo>
                    <a:cubicBezTo>
                      <a:pt x="127" y="0"/>
                      <a:pt x="127" y="0"/>
                      <a:pt x="127" y="0"/>
                    </a:cubicBezTo>
                    <a:cubicBezTo>
                      <a:pt x="131" y="0"/>
                      <a:pt x="134" y="3"/>
                      <a:pt x="134" y="8"/>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Oval 47"/>
              <p:cNvSpPr/>
              <p:nvPr/>
            </p:nvSpPr>
            <p:spPr bwMode="auto">
              <a:xfrm>
                <a:off x="2040310" y="1699330"/>
                <a:ext cx="62630" cy="62630"/>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48" name="组合 47"/>
          <p:cNvGrpSpPr/>
          <p:nvPr/>
        </p:nvGrpSpPr>
        <p:grpSpPr>
          <a:xfrm>
            <a:off x="5746706" y="2012766"/>
            <a:ext cx="5707685" cy="703489"/>
            <a:chOff x="6302884" y="1678126"/>
            <a:chExt cx="5707685" cy="703489"/>
          </a:xfrm>
        </p:grpSpPr>
        <p:sp>
          <p:nvSpPr>
            <p:cNvPr id="49" name="矩形 48"/>
            <p:cNvSpPr/>
            <p:nvPr/>
          </p:nvSpPr>
          <p:spPr>
            <a:xfrm>
              <a:off x="6302884" y="2030750"/>
              <a:ext cx="5707685"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a:t>
              </a:r>
              <a:endParaRPr lang="zh-CN" altLang="en-US" sz="1400" dirty="0">
                <a:solidFill>
                  <a:schemeClr val="tx1">
                    <a:lumMod val="50000"/>
                    <a:lumOff val="50000"/>
                  </a:schemeClr>
                </a:solidFill>
              </a:endParaRPr>
            </a:p>
          </p:txBody>
        </p:sp>
        <p:sp>
          <p:nvSpPr>
            <p:cNvPr id="50" name="矩形 49"/>
            <p:cNvSpPr/>
            <p:nvPr/>
          </p:nvSpPr>
          <p:spPr>
            <a:xfrm>
              <a:off x="6302885"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人员保障</a:t>
              </a:r>
              <a:endParaRPr lang="zh-CN" altLang="en-US" b="1" dirty="0">
                <a:solidFill>
                  <a:schemeClr val="tx1">
                    <a:lumMod val="65000"/>
                    <a:lumOff val="35000"/>
                  </a:schemeClr>
                </a:solidFill>
              </a:endParaRPr>
            </a:p>
          </p:txBody>
        </p:sp>
      </p:grpSp>
      <p:grpSp>
        <p:nvGrpSpPr>
          <p:cNvPr id="51" name="组合 50"/>
          <p:cNvGrpSpPr/>
          <p:nvPr/>
        </p:nvGrpSpPr>
        <p:grpSpPr>
          <a:xfrm>
            <a:off x="6801536" y="2850608"/>
            <a:ext cx="4563955" cy="703489"/>
            <a:chOff x="6302884" y="1678126"/>
            <a:chExt cx="4563955" cy="703489"/>
          </a:xfrm>
        </p:grpSpPr>
        <p:sp>
          <p:nvSpPr>
            <p:cNvPr id="52" name="矩形 51"/>
            <p:cNvSpPr/>
            <p:nvPr/>
          </p:nvSpPr>
          <p:spPr>
            <a:xfrm>
              <a:off x="6302884" y="2030750"/>
              <a:ext cx="4563955"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a:t>
              </a:r>
              <a:endParaRPr lang="zh-CN" altLang="en-US" sz="1400" dirty="0">
                <a:solidFill>
                  <a:schemeClr val="tx1">
                    <a:lumMod val="50000"/>
                    <a:lumOff val="50000"/>
                  </a:schemeClr>
                </a:solidFill>
              </a:endParaRPr>
            </a:p>
          </p:txBody>
        </p:sp>
        <p:sp>
          <p:nvSpPr>
            <p:cNvPr id="53" name="矩形 52"/>
            <p:cNvSpPr/>
            <p:nvPr/>
          </p:nvSpPr>
          <p:spPr>
            <a:xfrm>
              <a:off x="6302885"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人员保障</a:t>
              </a:r>
              <a:endParaRPr lang="zh-CN" altLang="en-US" b="1" dirty="0">
                <a:solidFill>
                  <a:schemeClr val="tx1">
                    <a:lumMod val="65000"/>
                    <a:lumOff val="35000"/>
                  </a:schemeClr>
                </a:solidFill>
              </a:endParaRPr>
            </a:p>
          </p:txBody>
        </p:sp>
      </p:grpSp>
      <p:grpSp>
        <p:nvGrpSpPr>
          <p:cNvPr id="54" name="组合 53"/>
          <p:cNvGrpSpPr/>
          <p:nvPr/>
        </p:nvGrpSpPr>
        <p:grpSpPr>
          <a:xfrm>
            <a:off x="7876751" y="3755514"/>
            <a:ext cx="5707685" cy="703489"/>
            <a:chOff x="6302884" y="1678126"/>
            <a:chExt cx="5707685" cy="703489"/>
          </a:xfrm>
        </p:grpSpPr>
        <p:sp>
          <p:nvSpPr>
            <p:cNvPr id="55" name="矩形 54"/>
            <p:cNvSpPr/>
            <p:nvPr/>
          </p:nvSpPr>
          <p:spPr>
            <a:xfrm>
              <a:off x="6302884" y="2030750"/>
              <a:ext cx="5707685"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a:t>
              </a:r>
              <a:endParaRPr lang="zh-CN" altLang="en-US" sz="1400" dirty="0">
                <a:solidFill>
                  <a:schemeClr val="tx1">
                    <a:lumMod val="50000"/>
                    <a:lumOff val="50000"/>
                  </a:schemeClr>
                </a:solidFill>
              </a:endParaRPr>
            </a:p>
          </p:txBody>
        </p:sp>
        <p:sp>
          <p:nvSpPr>
            <p:cNvPr id="56" name="矩形 55"/>
            <p:cNvSpPr/>
            <p:nvPr/>
          </p:nvSpPr>
          <p:spPr>
            <a:xfrm>
              <a:off x="6302885"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人员保障</a:t>
              </a:r>
              <a:endParaRPr lang="zh-CN" altLang="en-US" b="1" dirty="0">
                <a:solidFill>
                  <a:schemeClr val="tx1">
                    <a:lumMod val="65000"/>
                    <a:lumOff val="35000"/>
                  </a:schemeClr>
                </a:solidFill>
              </a:endParaRPr>
            </a:p>
          </p:txBody>
        </p:sp>
      </p:grpSp>
      <p:grpSp>
        <p:nvGrpSpPr>
          <p:cNvPr id="57" name="组合 56"/>
          <p:cNvGrpSpPr/>
          <p:nvPr/>
        </p:nvGrpSpPr>
        <p:grpSpPr>
          <a:xfrm>
            <a:off x="6108700" y="4564635"/>
            <a:ext cx="5707685" cy="703489"/>
            <a:chOff x="6302884" y="1678126"/>
            <a:chExt cx="5707685" cy="703489"/>
          </a:xfrm>
        </p:grpSpPr>
        <p:sp>
          <p:nvSpPr>
            <p:cNvPr id="58" name="矩形 57"/>
            <p:cNvSpPr/>
            <p:nvPr/>
          </p:nvSpPr>
          <p:spPr>
            <a:xfrm>
              <a:off x="6302884" y="2030750"/>
              <a:ext cx="5707685"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a:t>
              </a:r>
              <a:endParaRPr lang="zh-CN" altLang="en-US" sz="1400" dirty="0">
                <a:solidFill>
                  <a:schemeClr val="tx1">
                    <a:lumMod val="50000"/>
                    <a:lumOff val="50000"/>
                  </a:schemeClr>
                </a:solidFill>
              </a:endParaRPr>
            </a:p>
          </p:txBody>
        </p:sp>
        <p:sp>
          <p:nvSpPr>
            <p:cNvPr id="59" name="矩形 58"/>
            <p:cNvSpPr/>
            <p:nvPr/>
          </p:nvSpPr>
          <p:spPr>
            <a:xfrm>
              <a:off x="6302885"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人员保障</a:t>
              </a:r>
              <a:endParaRPr lang="zh-CN" altLang="en-US" b="1" dirty="0">
                <a:solidFill>
                  <a:schemeClr val="tx1">
                    <a:lumMod val="65000"/>
                    <a:lumOff val="35000"/>
                  </a:schemeClr>
                </a:solidFill>
              </a:endParaRPr>
            </a:p>
          </p:txBody>
        </p:sp>
      </p:grpSp>
      <p:pic>
        <p:nvPicPr>
          <p:cNvPr id="60" name="图片 5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61" name="组合 60"/>
          <p:cNvGrpSpPr/>
          <p:nvPr/>
        </p:nvGrpSpPr>
        <p:grpSpPr>
          <a:xfrm>
            <a:off x="1471606" y="382260"/>
            <a:ext cx="3504486" cy="701048"/>
            <a:chOff x="1481131" y="353685"/>
            <a:chExt cx="3504486" cy="701048"/>
          </a:xfrm>
        </p:grpSpPr>
        <p:sp>
          <p:nvSpPr>
            <p:cNvPr id="62" name="矩形 61"/>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活动执行保障</a:t>
              </a:r>
              <a:endParaRPr lang="zh-CN" altLang="en-US" sz="2800" b="1" dirty="0">
                <a:solidFill>
                  <a:schemeClr val="accent1"/>
                </a:solidFill>
              </a:endParaRPr>
            </a:p>
          </p:txBody>
        </p:sp>
        <p:sp>
          <p:nvSpPr>
            <p:cNvPr id="63" name="文本框 62"/>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64" name="组合 63"/>
          <p:cNvGrpSpPr/>
          <p:nvPr/>
        </p:nvGrpSpPr>
        <p:grpSpPr>
          <a:xfrm rot="16200000">
            <a:off x="6030363" y="5795962"/>
            <a:ext cx="131274" cy="1457326"/>
            <a:chOff x="1009650" y="523874"/>
            <a:chExt cx="257175" cy="2855001"/>
          </a:xfrm>
        </p:grpSpPr>
        <p:sp>
          <p:nvSpPr>
            <p:cNvPr id="65" name="椭圆 64"/>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05</a:t>
            </a:r>
            <a:endParaRPr lang="zh-CN" altLang="en-US" sz="2000" b="1" dirty="0">
              <a:solidFill>
                <a:schemeClr val="bg1"/>
              </a:solidFill>
            </a:endParaRPr>
          </a:p>
        </p:txBody>
      </p:sp>
      <p:pic>
        <p:nvPicPr>
          <p:cNvPr id="6" name="图片占位符 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30934" r="30934"/>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250" advTm="4000">
        <p14:switch dir="r"/>
      </p:transition>
    </mc:Choice>
    <mc:Fallback>
      <p:transition spd="slow"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2" fill="hold" nodeType="afterEffect" p14:presetBounceEnd="60000">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14:bounceEnd="60000">
                                          <p:cBhvr additive="base">
                                            <p:cTn id="11" dur="100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4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250"/>
                                      </p:stCondLst>
                                      <p:childTnLst>
                                        <p:set>
                                          <p:cBhvr>
                                            <p:cTn id="14" dur="1" fill="hold">
                                              <p:stCondLst>
                                                <p:cond delay="0"/>
                                              </p:stCondLst>
                                            </p:cTn>
                                            <p:tgtEl>
                                              <p:spTgt spid="51"/>
                                            </p:tgtEl>
                                            <p:attrNameLst>
                                              <p:attrName>style.visibility</p:attrName>
                                            </p:attrNameLst>
                                          </p:cBhvr>
                                          <p:to>
                                            <p:strVal val="visible"/>
                                          </p:to>
                                        </p:set>
                                        <p:anim calcmode="lin" valueType="num" p14:bounceEnd="60000">
                                          <p:cBhvr additive="base">
                                            <p:cTn id="15" dur="1000" fill="hold"/>
                                            <p:tgtEl>
                                              <p:spTgt spid="51"/>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500"/>
                                      </p:stCondLst>
                                      <p:childTnLst>
                                        <p:set>
                                          <p:cBhvr>
                                            <p:cTn id="18" dur="1" fill="hold">
                                              <p:stCondLst>
                                                <p:cond delay="0"/>
                                              </p:stCondLst>
                                            </p:cTn>
                                            <p:tgtEl>
                                              <p:spTgt spid="54"/>
                                            </p:tgtEl>
                                            <p:attrNameLst>
                                              <p:attrName>style.visibility</p:attrName>
                                            </p:attrNameLst>
                                          </p:cBhvr>
                                          <p:to>
                                            <p:strVal val="visible"/>
                                          </p:to>
                                        </p:set>
                                        <p:anim calcmode="lin" valueType="num" p14:bounceEnd="60000">
                                          <p:cBhvr additive="base">
                                            <p:cTn id="19" dur="1000" fill="hold"/>
                                            <p:tgtEl>
                                              <p:spTgt spid="54"/>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54"/>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0000">
                                      <p:stCondLst>
                                        <p:cond delay="750"/>
                                      </p:stCondLst>
                                      <p:childTnLst>
                                        <p:set>
                                          <p:cBhvr>
                                            <p:cTn id="22" dur="1" fill="hold">
                                              <p:stCondLst>
                                                <p:cond delay="0"/>
                                              </p:stCondLst>
                                            </p:cTn>
                                            <p:tgtEl>
                                              <p:spTgt spid="57"/>
                                            </p:tgtEl>
                                            <p:attrNameLst>
                                              <p:attrName>style.visibility</p:attrName>
                                            </p:attrNameLst>
                                          </p:cBhvr>
                                          <p:to>
                                            <p:strVal val="visible"/>
                                          </p:to>
                                        </p:set>
                                        <p:anim calcmode="lin" valueType="num" p14:bounceEnd="60000">
                                          <p:cBhvr additive="base">
                                            <p:cTn id="23" dur="1000" fill="hold"/>
                                            <p:tgtEl>
                                              <p:spTgt spid="57"/>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1000" fill="hold"/>
                                            <p:tgtEl>
                                              <p:spTgt spid="48"/>
                                            </p:tgtEl>
                                            <p:attrNameLst>
                                              <p:attrName>ppt_x</p:attrName>
                                            </p:attrNameLst>
                                          </p:cBhvr>
                                          <p:tavLst>
                                            <p:tav tm="0">
                                              <p:val>
                                                <p:strVal val="1+#ppt_w/2"/>
                                              </p:val>
                                            </p:tav>
                                            <p:tav tm="100000">
                                              <p:val>
                                                <p:strVal val="#ppt_x"/>
                                              </p:val>
                                            </p:tav>
                                          </p:tavLst>
                                        </p:anim>
                                        <p:anim calcmode="lin" valueType="num">
                                          <p:cBhvr additive="base">
                                            <p:cTn id="12" dur="1000" fill="hold"/>
                                            <p:tgtEl>
                                              <p:spTgt spid="4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1000" fill="hold"/>
                                            <p:tgtEl>
                                              <p:spTgt spid="51"/>
                                            </p:tgtEl>
                                            <p:attrNameLst>
                                              <p:attrName>ppt_x</p:attrName>
                                            </p:attrNameLst>
                                          </p:cBhvr>
                                          <p:tavLst>
                                            <p:tav tm="0">
                                              <p:val>
                                                <p:strVal val="1+#ppt_w/2"/>
                                              </p:val>
                                            </p:tav>
                                            <p:tav tm="100000">
                                              <p:val>
                                                <p:strVal val="#ppt_x"/>
                                              </p:val>
                                            </p:tav>
                                          </p:tavLst>
                                        </p:anim>
                                        <p:anim calcmode="lin" valueType="num">
                                          <p:cBhvr additive="base">
                                            <p:cTn id="16" dur="10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1000" fill="hold"/>
                                            <p:tgtEl>
                                              <p:spTgt spid="54"/>
                                            </p:tgtEl>
                                            <p:attrNameLst>
                                              <p:attrName>ppt_x</p:attrName>
                                            </p:attrNameLst>
                                          </p:cBhvr>
                                          <p:tavLst>
                                            <p:tav tm="0">
                                              <p:val>
                                                <p:strVal val="1+#ppt_w/2"/>
                                              </p:val>
                                            </p:tav>
                                            <p:tav tm="100000">
                                              <p:val>
                                                <p:strVal val="#ppt_x"/>
                                              </p:val>
                                            </p:tav>
                                          </p:tavLst>
                                        </p:anim>
                                        <p:anim calcmode="lin" valueType="num">
                                          <p:cBhvr additive="base">
                                            <p:cTn id="20" dur="1000" fill="hold"/>
                                            <p:tgtEl>
                                              <p:spTgt spid="54"/>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75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1000" fill="hold"/>
                                            <p:tgtEl>
                                              <p:spTgt spid="57"/>
                                            </p:tgtEl>
                                            <p:attrNameLst>
                                              <p:attrName>ppt_x</p:attrName>
                                            </p:attrNameLst>
                                          </p:cBhvr>
                                          <p:tavLst>
                                            <p:tav tm="0">
                                              <p:val>
                                                <p:strVal val="1+#ppt_w/2"/>
                                              </p:val>
                                            </p:tav>
                                            <p:tav tm="100000">
                                              <p:val>
                                                <p:strVal val="#ppt_x"/>
                                              </p:val>
                                            </p:tav>
                                          </p:tavLst>
                                        </p:anim>
                                        <p:anim calcmode="lin" valueType="num">
                                          <p:cBhvr additive="base">
                                            <p:cTn id="24" dur="10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18673" y="3600235"/>
            <a:ext cx="2954655" cy="646331"/>
          </a:xfrm>
          <a:prstGeom prst="rect">
            <a:avLst/>
          </a:prstGeom>
        </p:spPr>
        <p:txBody>
          <a:bodyPr wrap="none">
            <a:spAutoFit/>
            <a:scene3d>
              <a:camera prst="orthographicFront"/>
              <a:lightRig rig="threePt" dir="t"/>
            </a:scene3d>
            <a:sp3d contourW="12700"/>
          </a:bodyPr>
          <a:lstStyle/>
          <a:p>
            <a:pPr algn="ctr"/>
            <a:r>
              <a:rPr lang="zh-CN" altLang="en-US" sz="3600" b="1" dirty="0">
                <a:solidFill>
                  <a:schemeClr val="accent6"/>
                </a:solidFill>
              </a:rPr>
              <a:t>活动经费预算</a:t>
            </a:r>
            <a:endParaRPr lang="zh-CN" altLang="en-US" sz="3600" b="1" dirty="0">
              <a:solidFill>
                <a:schemeClr val="accent6"/>
              </a:solidFill>
            </a:endParaRPr>
          </a:p>
        </p:txBody>
      </p:sp>
      <p:grpSp>
        <p:nvGrpSpPr>
          <p:cNvPr id="17" name="组合 16"/>
          <p:cNvGrpSpPr/>
          <p:nvPr/>
        </p:nvGrpSpPr>
        <p:grpSpPr>
          <a:xfrm>
            <a:off x="5003276" y="876300"/>
            <a:ext cx="2312448" cy="2433640"/>
            <a:chOff x="5003276" y="876300"/>
            <a:chExt cx="2312448" cy="243364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03276" y="876300"/>
              <a:ext cx="2312448" cy="2433640"/>
            </a:xfrm>
            <a:prstGeom prst="rect">
              <a:avLst/>
            </a:prstGeom>
          </p:spPr>
        </p:pic>
        <p:sp>
          <p:nvSpPr>
            <p:cNvPr id="4" name="矩形 3"/>
            <p:cNvSpPr/>
            <p:nvPr/>
          </p:nvSpPr>
          <p:spPr>
            <a:xfrm>
              <a:off x="5689479" y="1782763"/>
              <a:ext cx="813043" cy="769441"/>
            </a:xfrm>
            <a:prstGeom prst="rect">
              <a:avLst/>
            </a:prstGeom>
          </p:spPr>
          <p:txBody>
            <a:bodyPr wrap="none">
              <a:spAutoFit/>
              <a:scene3d>
                <a:camera prst="orthographicFront"/>
                <a:lightRig rig="threePt" dir="t"/>
              </a:scene3d>
              <a:sp3d contourW="12700"/>
            </a:bodyPr>
            <a:lstStyle/>
            <a:p>
              <a:pPr algn="ctr"/>
              <a:r>
                <a:rPr lang="en-US" altLang="zh-CN" sz="4400" b="1" dirty="0">
                  <a:solidFill>
                    <a:schemeClr val="bg1"/>
                  </a:solidFill>
                </a:rPr>
                <a:t>06</a:t>
              </a:r>
              <a:endParaRPr lang="zh-CN" altLang="en-US" sz="4400" b="1" dirty="0">
                <a:solidFill>
                  <a:schemeClr val="bg1"/>
                </a:solidFill>
              </a:endParaRPr>
            </a:p>
          </p:txBody>
        </p:sp>
      </p:grpSp>
      <p:sp>
        <p:nvSpPr>
          <p:cNvPr id="5" name="矩形 4"/>
          <p:cNvSpPr/>
          <p:nvPr/>
        </p:nvSpPr>
        <p:spPr>
          <a:xfrm>
            <a:off x="4282866"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成本控制</a:t>
            </a:r>
            <a:endParaRPr lang="zh-CN" altLang="en-US" sz="2000" dirty="0">
              <a:solidFill>
                <a:schemeClr val="accent6"/>
              </a:solidFill>
            </a:endParaRPr>
          </a:p>
        </p:txBody>
      </p:sp>
      <p:sp>
        <p:nvSpPr>
          <p:cNvPr id="6" name="矩形 5"/>
          <p:cNvSpPr/>
          <p:nvPr/>
        </p:nvSpPr>
        <p:spPr>
          <a:xfrm>
            <a:off x="6352298"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资金分配</a:t>
            </a:r>
            <a:endParaRPr lang="zh-CN" altLang="en-US" sz="2000" dirty="0">
              <a:solidFill>
                <a:schemeClr val="accent6"/>
              </a:solidFill>
            </a:endParaRPr>
          </a:p>
        </p:txBody>
      </p:sp>
      <p:sp>
        <p:nvSpPr>
          <p:cNvPr id="9" name="矩形 8"/>
          <p:cNvSpPr/>
          <p:nvPr/>
        </p:nvSpPr>
        <p:spPr>
          <a:xfrm>
            <a:off x="4282866"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应急预案</a:t>
            </a:r>
            <a:endParaRPr lang="zh-CN" altLang="en-US" sz="2000" dirty="0">
              <a:solidFill>
                <a:schemeClr val="accent6"/>
              </a:solidFill>
            </a:endParaRPr>
          </a:p>
        </p:txBody>
      </p:sp>
      <p:sp>
        <p:nvSpPr>
          <p:cNvPr id="10" name="矩形 9"/>
          <p:cNvSpPr/>
          <p:nvPr/>
        </p:nvSpPr>
        <p:spPr>
          <a:xfrm>
            <a:off x="6352298"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其他成本</a:t>
            </a:r>
            <a:endParaRPr lang="zh-CN" altLang="en-US" sz="2000" dirty="0">
              <a:solidFill>
                <a:schemeClr val="accent6"/>
              </a:solidFill>
            </a:endParaRPr>
          </a:p>
        </p:txBody>
      </p:sp>
      <p:grpSp>
        <p:nvGrpSpPr>
          <p:cNvPr id="11" name="组合 10"/>
          <p:cNvGrpSpPr/>
          <p:nvPr/>
        </p:nvGrpSpPr>
        <p:grpSpPr>
          <a:xfrm>
            <a:off x="11630026" y="2700337"/>
            <a:ext cx="131274" cy="1457326"/>
            <a:chOff x="1009650" y="523874"/>
            <a:chExt cx="257175" cy="2855001"/>
          </a:xfrm>
        </p:grpSpPr>
        <p:sp>
          <p:nvSpPr>
            <p:cNvPr id="12" name="椭圆 11"/>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Scale>
                                      <p:cBhvr>
                                        <p:cTn id="19"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5"/>
                                        </p:tgtEl>
                                        <p:attrNameLst>
                                          <p:attrName>ppt_x</p:attrName>
                                          <p:attrName>ppt_y</p:attrName>
                                        </p:attrNameLst>
                                      </p:cBhvr>
                                    </p:animMotion>
                                    <p:animEffect transition="in" filter="fade">
                                      <p:cBhvr>
                                        <p:cTn id="21" dur="1000"/>
                                        <p:tgtEl>
                                          <p:spTgt spid="5"/>
                                        </p:tgtEl>
                                      </p:cBhvr>
                                    </p:animEffect>
                                  </p:childTnLst>
                                </p:cTn>
                              </p:par>
                              <p:par>
                                <p:cTn id="22" presetID="52" presetClass="entr" presetSubtype="0" fill="hold" grpId="0" nodeType="withEffect">
                                  <p:stCondLst>
                                    <p:cond delay="250"/>
                                  </p:stCondLst>
                                  <p:childTnLst>
                                    <p:set>
                                      <p:cBhvr>
                                        <p:cTn id="23" dur="1" fill="hold">
                                          <p:stCondLst>
                                            <p:cond delay="0"/>
                                          </p:stCondLst>
                                        </p:cTn>
                                        <p:tgtEl>
                                          <p:spTgt spid="6"/>
                                        </p:tgtEl>
                                        <p:attrNameLst>
                                          <p:attrName>style.visibility</p:attrName>
                                        </p:attrNameLst>
                                      </p:cBhvr>
                                      <p:to>
                                        <p:strVal val="visible"/>
                                      </p:to>
                                    </p:set>
                                    <p:animScale>
                                      <p:cBhvr>
                                        <p:cTn id="24"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6"/>
                                        </p:tgtEl>
                                        <p:attrNameLst>
                                          <p:attrName>ppt_x</p:attrName>
                                          <p:attrName>ppt_y</p:attrName>
                                        </p:attrNameLst>
                                      </p:cBhvr>
                                    </p:animMotion>
                                    <p:animEffect transition="in" filter="fade">
                                      <p:cBhvr>
                                        <p:cTn id="26" dur="1000"/>
                                        <p:tgtEl>
                                          <p:spTgt spid="6"/>
                                        </p:tgtEl>
                                      </p:cBhvr>
                                    </p:animEffect>
                                  </p:childTnLst>
                                </p:cTn>
                              </p:par>
                              <p:par>
                                <p:cTn id="27" presetID="52" presetClass="entr" presetSubtype="0" fill="hold" grpId="0" nodeType="withEffect">
                                  <p:stCondLst>
                                    <p:cond delay="500"/>
                                  </p:stCondLst>
                                  <p:childTnLst>
                                    <p:set>
                                      <p:cBhvr>
                                        <p:cTn id="28" dur="1" fill="hold">
                                          <p:stCondLst>
                                            <p:cond delay="0"/>
                                          </p:stCondLst>
                                        </p:cTn>
                                        <p:tgtEl>
                                          <p:spTgt spid="9"/>
                                        </p:tgtEl>
                                        <p:attrNameLst>
                                          <p:attrName>style.visibility</p:attrName>
                                        </p:attrNameLst>
                                      </p:cBhvr>
                                      <p:to>
                                        <p:strVal val="visible"/>
                                      </p:to>
                                    </p:set>
                                    <p:animScale>
                                      <p:cBhvr>
                                        <p:cTn id="29"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9"/>
                                        </p:tgtEl>
                                        <p:attrNameLst>
                                          <p:attrName>ppt_x</p:attrName>
                                          <p:attrName>ppt_y</p:attrName>
                                        </p:attrNameLst>
                                      </p:cBhvr>
                                    </p:animMotion>
                                    <p:animEffect transition="in" filter="fade">
                                      <p:cBhvr>
                                        <p:cTn id="31" dur="1000"/>
                                        <p:tgtEl>
                                          <p:spTgt spid="9"/>
                                        </p:tgtEl>
                                      </p:cBhvr>
                                    </p:animEffect>
                                  </p:childTnLst>
                                </p:cTn>
                              </p:par>
                              <p:par>
                                <p:cTn id="32" presetID="52" presetClass="entr" presetSubtype="0" fill="hold" grpId="0" nodeType="withEffect">
                                  <p:stCondLst>
                                    <p:cond delay="75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6942000" y="1292364"/>
            <a:ext cx="4206647" cy="4206645"/>
            <a:chOff x="4089816" y="1597951"/>
            <a:chExt cx="4315855" cy="4315855"/>
          </a:xfrm>
        </p:grpSpPr>
        <p:sp>
          <p:nvSpPr>
            <p:cNvPr id="4" name="Partial Circle 29"/>
            <p:cNvSpPr/>
            <p:nvPr/>
          </p:nvSpPr>
          <p:spPr>
            <a:xfrm>
              <a:off x="4089816" y="1597951"/>
              <a:ext cx="4315855" cy="4315855"/>
            </a:xfrm>
            <a:prstGeom prst="pie">
              <a:avLst>
                <a:gd name="adj1" fmla="val 7281410"/>
                <a:gd name="adj2" fmla="val 90707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Partial Circle 30"/>
            <p:cNvSpPr/>
            <p:nvPr/>
          </p:nvSpPr>
          <p:spPr>
            <a:xfrm rot="6734800">
              <a:off x="4574248" y="2082383"/>
              <a:ext cx="3346989" cy="3346989"/>
            </a:xfrm>
            <a:prstGeom prst="pie">
              <a:avLst>
                <a:gd name="adj1" fmla="val 7871380"/>
                <a:gd name="adj2" fmla="val 189865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Partial Circle 46"/>
            <p:cNvSpPr/>
            <p:nvPr/>
          </p:nvSpPr>
          <p:spPr>
            <a:xfrm>
              <a:off x="4221934" y="1730069"/>
              <a:ext cx="4051619" cy="4051619"/>
            </a:xfrm>
            <a:prstGeom prst="pie">
              <a:avLst>
                <a:gd name="adj1" fmla="val 11099129"/>
                <a:gd name="adj2" fmla="val 145987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Oval 71"/>
            <p:cNvSpPr/>
            <p:nvPr/>
          </p:nvSpPr>
          <p:spPr>
            <a:xfrm>
              <a:off x="4838485" y="2346619"/>
              <a:ext cx="2818517" cy="28185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3" name="Oval 73"/>
            <p:cNvSpPr/>
            <p:nvPr/>
          </p:nvSpPr>
          <p:spPr>
            <a:xfrm>
              <a:off x="5190800" y="2698934"/>
              <a:ext cx="2113888" cy="21138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49" name="组合 48"/>
          <p:cNvGrpSpPr/>
          <p:nvPr/>
        </p:nvGrpSpPr>
        <p:grpSpPr>
          <a:xfrm>
            <a:off x="1393293" y="3231543"/>
            <a:ext cx="2728686" cy="478971"/>
            <a:chOff x="7466400" y="2965764"/>
            <a:chExt cx="2728686" cy="478971"/>
          </a:xfrm>
        </p:grpSpPr>
        <p:sp>
          <p:nvSpPr>
            <p:cNvPr id="50" name="矩形: 圆角 49"/>
            <p:cNvSpPr/>
            <p:nvPr/>
          </p:nvSpPr>
          <p:spPr>
            <a:xfrm>
              <a:off x="7466400" y="2980278"/>
              <a:ext cx="2728686" cy="46445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8134618" y="2965764"/>
              <a:ext cx="1415772"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solidFill>
                    <a:schemeClr val="bg1"/>
                  </a:solidFill>
                  <a:latin typeface="+mn-ea"/>
                </a:rPr>
                <a:t>成本控制</a:t>
              </a:r>
              <a:endParaRPr lang="zh-CN" altLang="en-US" sz="2400" dirty="0">
                <a:solidFill>
                  <a:schemeClr val="bg1"/>
                </a:solidFill>
                <a:latin typeface="+mn-ea"/>
              </a:endParaRPr>
            </a:p>
          </p:txBody>
        </p:sp>
      </p:grpSp>
      <p:sp>
        <p:nvSpPr>
          <p:cNvPr id="52" name="文本框 51"/>
          <p:cNvSpPr txBox="1"/>
          <p:nvPr/>
        </p:nvSpPr>
        <p:spPr>
          <a:xfrm>
            <a:off x="1393293" y="3867793"/>
            <a:ext cx="3985305" cy="1631216"/>
          </a:xfrm>
          <a:prstGeom prst="rect">
            <a:avLst/>
          </a:prstGeom>
          <a:noFill/>
        </p:spPr>
        <p:txBody>
          <a:bodyPr wrap="square" rtlCol="0">
            <a:spAutoFit/>
            <a:scene3d>
              <a:camera prst="orthographicFront"/>
              <a:lightRig rig="threePt" dir="t"/>
            </a:scene3d>
            <a:sp3d contourW="12700"/>
          </a:bodyPr>
          <a:lstStyle/>
          <a:p>
            <a:pPr lvl="0" algn="just">
              <a:lnSpc>
                <a:spcPct val="125000"/>
              </a:lnSpc>
            </a:pPr>
            <a:r>
              <a:rPr kumimoji="0" lang="en-US" altLang="zh-CN" sz="1600" b="0"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时尚中黑简体" panose="01010104010101010101" pitchFamily="2" charset="-122"/>
              </a:rPr>
              <a:t>The user can demonstrate on a projector or computer, or print the presentation and make it into a film to be used in a </a:t>
            </a:r>
            <a:r>
              <a:rPr lang="en-US" altLang="zh-CN" sz="1600" dirty="0">
                <a:solidFill>
                  <a:prstClr val="white">
                    <a:lumMod val="50000"/>
                  </a:prstClr>
                </a:solidFill>
                <a:latin typeface="Agency FB" panose="020B0503020202020204" pitchFamily="34" charset="0"/>
                <a:ea typeface="时尚中黑简体" panose="01010104010101010101" pitchFamily="2" charset="-122"/>
              </a:rPr>
              <a:t>wider </a:t>
            </a:r>
            <a:r>
              <a:rPr lang="en-US" altLang="zh-CN" sz="1600" dirty="0" err="1">
                <a:solidFill>
                  <a:prstClr val="white">
                    <a:lumMod val="50000"/>
                  </a:prstClr>
                </a:solidFill>
                <a:latin typeface="Agency FB" panose="020B0503020202020204" pitchFamily="34" charset="0"/>
                <a:ea typeface="时尚中黑简体" panose="01010104010101010101" pitchFamily="2" charset="-122"/>
              </a:rPr>
              <a:t>fieldThe</a:t>
            </a:r>
            <a:r>
              <a:rPr lang="en-US" altLang="zh-CN" sz="1600" dirty="0">
                <a:solidFill>
                  <a:prstClr val="white">
                    <a:lumMod val="50000"/>
                  </a:prstClr>
                </a:solidFill>
                <a:latin typeface="Agency FB" panose="020B0503020202020204" pitchFamily="34" charset="0"/>
                <a:ea typeface="时尚中黑简体" panose="01010104010101010101" pitchFamily="2" charset="-122"/>
              </a:rPr>
              <a:t> user can demonstrate on a projector or computer, or print the presentation and make it into a film to be used in a wider field</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nvGrpSpPr>
          <p:cNvPr id="58" name="组合 57"/>
          <p:cNvGrpSpPr/>
          <p:nvPr/>
        </p:nvGrpSpPr>
        <p:grpSpPr>
          <a:xfrm>
            <a:off x="5648659" y="1747102"/>
            <a:ext cx="1569660" cy="841151"/>
            <a:chOff x="5648659" y="1747102"/>
            <a:chExt cx="1569660" cy="841151"/>
          </a:xfrm>
        </p:grpSpPr>
        <p:sp>
          <p:nvSpPr>
            <p:cNvPr id="56" name="文本框 55"/>
            <p:cNvSpPr txBox="1"/>
            <p:nvPr/>
          </p:nvSpPr>
          <p:spPr>
            <a:xfrm>
              <a:off x="5648659" y="2218921"/>
              <a:ext cx="1569660" cy="369332"/>
            </a:xfrm>
            <a:prstGeom prst="rect">
              <a:avLst/>
            </a:prstGeom>
            <a:noFill/>
          </p:spPr>
          <p:txBody>
            <a:bodyPr wrap="none" rtlCol="0">
              <a:spAutoFit/>
              <a:scene3d>
                <a:camera prst="orthographicFront"/>
                <a:lightRig rig="threePt" dir="t"/>
              </a:scene3d>
              <a:sp3d contourW="12700"/>
            </a:bodyPr>
            <a:lstStyle/>
            <a:p>
              <a:pPr algn="ctr"/>
              <a:r>
                <a:rPr lang="zh-CN" altLang="en-US" dirty="0">
                  <a:solidFill>
                    <a:schemeClr val="tx1">
                      <a:lumMod val="65000"/>
                      <a:lumOff val="35000"/>
                    </a:schemeClr>
                  </a:solidFill>
                  <a:latin typeface="+mj-ea"/>
                  <a:ea typeface="+mj-ea"/>
                </a:rPr>
                <a:t>文字添加此处</a:t>
              </a:r>
              <a:endParaRPr lang="zh-CN" altLang="en-US" dirty="0">
                <a:solidFill>
                  <a:schemeClr val="tx1">
                    <a:lumMod val="65000"/>
                    <a:lumOff val="35000"/>
                  </a:schemeClr>
                </a:solidFill>
                <a:latin typeface="+mj-ea"/>
                <a:ea typeface="+mj-ea"/>
              </a:endParaRPr>
            </a:p>
          </p:txBody>
        </p:sp>
        <p:sp>
          <p:nvSpPr>
            <p:cNvPr id="57" name="文本框 56"/>
            <p:cNvSpPr txBox="1"/>
            <p:nvPr/>
          </p:nvSpPr>
          <p:spPr>
            <a:xfrm>
              <a:off x="6027770" y="1747102"/>
              <a:ext cx="811441"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a:solidFill>
                    <a:schemeClr val="tx1">
                      <a:lumMod val="65000"/>
                      <a:lumOff val="35000"/>
                    </a:schemeClr>
                  </a:solidFill>
                  <a:latin typeface="Agency FB" panose="020B0503020202020204" pitchFamily="34" charset="0"/>
                  <a:ea typeface="时尚中黑简体" panose="01010104010101010101" pitchFamily="2" charset="-122"/>
                </a:rPr>
                <a:t>30%</a:t>
              </a:r>
              <a:endParaRPr lang="zh-CN" altLang="en-US" sz="3200" dirty="0">
                <a:solidFill>
                  <a:schemeClr val="tx1">
                    <a:lumMod val="65000"/>
                    <a:lumOff val="35000"/>
                  </a:schemeClr>
                </a:solidFill>
                <a:latin typeface="Agency FB" panose="020B0503020202020204" pitchFamily="34" charset="0"/>
                <a:ea typeface="时尚中黑简体" panose="01010104010101010101" pitchFamily="2" charset="-122"/>
              </a:endParaRPr>
            </a:p>
          </p:txBody>
        </p:sp>
      </p:grpSp>
      <p:grpSp>
        <p:nvGrpSpPr>
          <p:cNvPr id="59" name="组合 58"/>
          <p:cNvGrpSpPr/>
          <p:nvPr/>
        </p:nvGrpSpPr>
        <p:grpSpPr>
          <a:xfrm>
            <a:off x="6445465" y="5014046"/>
            <a:ext cx="1569660" cy="841151"/>
            <a:chOff x="5648659" y="1747102"/>
            <a:chExt cx="1569660" cy="841151"/>
          </a:xfrm>
        </p:grpSpPr>
        <p:sp>
          <p:nvSpPr>
            <p:cNvPr id="60" name="文本框 59"/>
            <p:cNvSpPr txBox="1"/>
            <p:nvPr/>
          </p:nvSpPr>
          <p:spPr>
            <a:xfrm>
              <a:off x="5648659" y="2218921"/>
              <a:ext cx="1569660" cy="369332"/>
            </a:xfrm>
            <a:prstGeom prst="rect">
              <a:avLst/>
            </a:prstGeom>
            <a:noFill/>
          </p:spPr>
          <p:txBody>
            <a:bodyPr wrap="none" rtlCol="0">
              <a:spAutoFit/>
              <a:scene3d>
                <a:camera prst="orthographicFront"/>
                <a:lightRig rig="threePt" dir="t"/>
              </a:scene3d>
              <a:sp3d contourW="12700"/>
            </a:bodyPr>
            <a:lstStyle/>
            <a:p>
              <a:pPr algn="ctr"/>
              <a:r>
                <a:rPr lang="zh-CN" altLang="en-US" dirty="0">
                  <a:solidFill>
                    <a:schemeClr val="tx1">
                      <a:lumMod val="65000"/>
                      <a:lumOff val="35000"/>
                    </a:schemeClr>
                  </a:solidFill>
                  <a:latin typeface="+mj-ea"/>
                  <a:ea typeface="+mj-ea"/>
                </a:rPr>
                <a:t>文字添加此处</a:t>
              </a:r>
              <a:endParaRPr lang="zh-CN" altLang="en-US" dirty="0">
                <a:solidFill>
                  <a:schemeClr val="tx1">
                    <a:lumMod val="65000"/>
                    <a:lumOff val="35000"/>
                  </a:schemeClr>
                </a:solidFill>
                <a:latin typeface="+mj-ea"/>
                <a:ea typeface="+mj-ea"/>
              </a:endParaRPr>
            </a:p>
          </p:txBody>
        </p:sp>
        <p:sp>
          <p:nvSpPr>
            <p:cNvPr id="61" name="文本框 60"/>
            <p:cNvSpPr txBox="1"/>
            <p:nvPr/>
          </p:nvSpPr>
          <p:spPr>
            <a:xfrm>
              <a:off x="6034182" y="1747102"/>
              <a:ext cx="798617"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a:solidFill>
                    <a:schemeClr val="tx1">
                      <a:lumMod val="65000"/>
                      <a:lumOff val="35000"/>
                    </a:schemeClr>
                  </a:solidFill>
                  <a:latin typeface="Agency FB" panose="020B0503020202020204" pitchFamily="34" charset="0"/>
                  <a:ea typeface="时尚中黑简体" panose="01010104010101010101" pitchFamily="2" charset="-122"/>
                </a:rPr>
                <a:t>20%</a:t>
              </a:r>
              <a:endParaRPr lang="zh-CN" altLang="en-US" sz="3200" dirty="0">
                <a:solidFill>
                  <a:schemeClr val="tx1">
                    <a:lumMod val="65000"/>
                    <a:lumOff val="35000"/>
                  </a:schemeClr>
                </a:solidFill>
                <a:latin typeface="Agency FB" panose="020B0503020202020204" pitchFamily="34" charset="0"/>
                <a:ea typeface="时尚中黑简体" panose="01010104010101010101" pitchFamily="2" charset="-122"/>
              </a:endParaRPr>
            </a:p>
          </p:txBody>
        </p:sp>
      </p:grpSp>
      <p:grpSp>
        <p:nvGrpSpPr>
          <p:cNvPr id="62" name="组合 61"/>
          <p:cNvGrpSpPr/>
          <p:nvPr/>
        </p:nvGrpSpPr>
        <p:grpSpPr>
          <a:xfrm>
            <a:off x="9578987" y="4887011"/>
            <a:ext cx="1569660" cy="841151"/>
            <a:chOff x="5648659" y="1747102"/>
            <a:chExt cx="1569660" cy="841151"/>
          </a:xfrm>
        </p:grpSpPr>
        <p:sp>
          <p:nvSpPr>
            <p:cNvPr id="63" name="文本框 62"/>
            <p:cNvSpPr txBox="1"/>
            <p:nvPr/>
          </p:nvSpPr>
          <p:spPr>
            <a:xfrm>
              <a:off x="5648659" y="2218921"/>
              <a:ext cx="1569660" cy="369332"/>
            </a:xfrm>
            <a:prstGeom prst="rect">
              <a:avLst/>
            </a:prstGeom>
            <a:noFill/>
          </p:spPr>
          <p:txBody>
            <a:bodyPr wrap="none" rtlCol="0">
              <a:spAutoFit/>
              <a:scene3d>
                <a:camera prst="orthographicFront"/>
                <a:lightRig rig="threePt" dir="t"/>
              </a:scene3d>
              <a:sp3d contourW="12700"/>
            </a:bodyPr>
            <a:lstStyle/>
            <a:p>
              <a:pPr algn="ctr"/>
              <a:r>
                <a:rPr lang="zh-CN" altLang="en-US" dirty="0">
                  <a:solidFill>
                    <a:schemeClr val="tx1">
                      <a:lumMod val="65000"/>
                      <a:lumOff val="35000"/>
                    </a:schemeClr>
                  </a:solidFill>
                  <a:latin typeface="+mj-ea"/>
                  <a:ea typeface="+mj-ea"/>
                </a:rPr>
                <a:t>文字添加此处</a:t>
              </a:r>
              <a:endParaRPr lang="zh-CN" altLang="en-US" dirty="0">
                <a:solidFill>
                  <a:schemeClr val="tx1">
                    <a:lumMod val="65000"/>
                    <a:lumOff val="35000"/>
                  </a:schemeClr>
                </a:solidFill>
                <a:latin typeface="+mj-ea"/>
                <a:ea typeface="+mj-ea"/>
              </a:endParaRPr>
            </a:p>
          </p:txBody>
        </p:sp>
        <p:sp>
          <p:nvSpPr>
            <p:cNvPr id="64" name="文本框 63"/>
            <p:cNvSpPr txBox="1"/>
            <p:nvPr/>
          </p:nvSpPr>
          <p:spPr>
            <a:xfrm>
              <a:off x="6030174" y="1747102"/>
              <a:ext cx="806632"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a:solidFill>
                    <a:schemeClr val="tx1">
                      <a:lumMod val="65000"/>
                      <a:lumOff val="35000"/>
                    </a:schemeClr>
                  </a:solidFill>
                  <a:latin typeface="Agency FB" panose="020B0503020202020204" pitchFamily="34" charset="0"/>
                  <a:ea typeface="时尚中黑简体" panose="01010104010101010101" pitchFamily="2" charset="-122"/>
                </a:rPr>
                <a:t>50%</a:t>
              </a:r>
              <a:endParaRPr lang="zh-CN" altLang="en-US" sz="3200" dirty="0">
                <a:solidFill>
                  <a:schemeClr val="tx1">
                    <a:lumMod val="65000"/>
                    <a:lumOff val="35000"/>
                  </a:schemeClr>
                </a:solidFill>
                <a:latin typeface="Agency FB" panose="020B0503020202020204" pitchFamily="34" charset="0"/>
                <a:ea typeface="时尚中黑简体" panose="01010104010101010101" pitchFamily="2" charset="-122"/>
              </a:endParaRPr>
            </a:p>
          </p:txBody>
        </p:sp>
      </p:gr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26" name="组合 25"/>
          <p:cNvGrpSpPr/>
          <p:nvPr/>
        </p:nvGrpSpPr>
        <p:grpSpPr>
          <a:xfrm>
            <a:off x="1471606" y="382260"/>
            <a:ext cx="3504486" cy="701048"/>
            <a:chOff x="1481131" y="353685"/>
            <a:chExt cx="3504486" cy="701048"/>
          </a:xfrm>
        </p:grpSpPr>
        <p:sp>
          <p:nvSpPr>
            <p:cNvPr id="27" name="矩形 26"/>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活动经费预算</a:t>
              </a:r>
              <a:endParaRPr lang="zh-CN" altLang="en-US" sz="2800" b="1" dirty="0">
                <a:solidFill>
                  <a:schemeClr val="accent1"/>
                </a:solidFill>
              </a:endParaRPr>
            </a:p>
          </p:txBody>
        </p:sp>
        <p:sp>
          <p:nvSpPr>
            <p:cNvPr id="28" name="文本框 27"/>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29" name="组合 28"/>
          <p:cNvGrpSpPr/>
          <p:nvPr/>
        </p:nvGrpSpPr>
        <p:grpSpPr>
          <a:xfrm rot="16200000">
            <a:off x="6030363" y="5795962"/>
            <a:ext cx="131274" cy="1457326"/>
            <a:chOff x="1009650" y="523874"/>
            <a:chExt cx="257175" cy="2855001"/>
          </a:xfrm>
        </p:grpSpPr>
        <p:sp>
          <p:nvSpPr>
            <p:cNvPr id="30" name="椭圆 29"/>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06</a:t>
            </a:r>
            <a:endParaRPr lang="zh-CN" altLang="en-US" sz="2000" b="1" dirty="0">
              <a:solidFill>
                <a:schemeClr val="bg1"/>
              </a:solidFill>
            </a:endParaRPr>
          </a:p>
        </p:txBody>
      </p:sp>
      <p:pic>
        <p:nvPicPr>
          <p:cNvPr id="3" name="图片占位符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p:cTn id="13" dur="500" fill="hold"/>
                                        <p:tgtEl>
                                          <p:spTgt spid="58"/>
                                        </p:tgtEl>
                                        <p:attrNameLst>
                                          <p:attrName>ppt_w</p:attrName>
                                        </p:attrNameLst>
                                      </p:cBhvr>
                                      <p:tavLst>
                                        <p:tav tm="0">
                                          <p:val>
                                            <p:fltVal val="0"/>
                                          </p:val>
                                        </p:tav>
                                        <p:tav tm="100000">
                                          <p:val>
                                            <p:strVal val="#ppt_w"/>
                                          </p:val>
                                        </p:tav>
                                      </p:tavLst>
                                    </p:anim>
                                    <p:anim calcmode="lin" valueType="num">
                                      <p:cBhvr>
                                        <p:cTn id="14" dur="500" fill="hold"/>
                                        <p:tgtEl>
                                          <p:spTgt spid="58"/>
                                        </p:tgtEl>
                                        <p:attrNameLst>
                                          <p:attrName>ppt_h</p:attrName>
                                        </p:attrNameLst>
                                      </p:cBhvr>
                                      <p:tavLst>
                                        <p:tav tm="0">
                                          <p:val>
                                            <p:fltVal val="0"/>
                                          </p:val>
                                        </p:tav>
                                        <p:tav tm="100000">
                                          <p:val>
                                            <p:strVal val="#ppt_h"/>
                                          </p:val>
                                        </p:tav>
                                      </p:tavLst>
                                    </p:anim>
                                    <p:animEffect transition="in" filter="fade">
                                      <p:cBhvr>
                                        <p:cTn id="15" dur="500"/>
                                        <p:tgtEl>
                                          <p:spTgt spid="58"/>
                                        </p:tgtEl>
                                      </p:cBhvr>
                                    </p:animEffect>
                                  </p:childTnLst>
                                </p:cTn>
                              </p:par>
                              <p:par>
                                <p:cTn id="16" presetID="53" presetClass="entr" presetSubtype="16"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fltVal val="0"/>
                                          </p:val>
                                        </p:tav>
                                        <p:tav tm="100000">
                                          <p:val>
                                            <p:strVal val="#ppt_w"/>
                                          </p:val>
                                        </p:tav>
                                      </p:tavLst>
                                    </p:anim>
                                    <p:anim calcmode="lin" valueType="num">
                                      <p:cBhvr>
                                        <p:cTn id="19" dur="500" fill="hold"/>
                                        <p:tgtEl>
                                          <p:spTgt spid="59"/>
                                        </p:tgtEl>
                                        <p:attrNameLst>
                                          <p:attrName>ppt_h</p:attrName>
                                        </p:attrNameLst>
                                      </p:cBhvr>
                                      <p:tavLst>
                                        <p:tav tm="0">
                                          <p:val>
                                            <p:fltVal val="0"/>
                                          </p:val>
                                        </p:tav>
                                        <p:tav tm="100000">
                                          <p:val>
                                            <p:strVal val="#ppt_h"/>
                                          </p:val>
                                        </p:tav>
                                      </p:tavLst>
                                    </p:anim>
                                    <p:animEffect transition="in" filter="fade">
                                      <p:cBhvr>
                                        <p:cTn id="20" dur="500"/>
                                        <p:tgtEl>
                                          <p:spTgt spid="59"/>
                                        </p:tgtEl>
                                      </p:cBhvr>
                                    </p:animEffect>
                                  </p:childTnLst>
                                </p:cTn>
                              </p:par>
                              <p:par>
                                <p:cTn id="21" presetID="53" presetClass="entr" presetSubtype="16"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p:cTn id="23" dur="500" fill="hold"/>
                                        <p:tgtEl>
                                          <p:spTgt spid="62"/>
                                        </p:tgtEl>
                                        <p:attrNameLst>
                                          <p:attrName>ppt_w</p:attrName>
                                        </p:attrNameLst>
                                      </p:cBhvr>
                                      <p:tavLst>
                                        <p:tav tm="0">
                                          <p:val>
                                            <p:fltVal val="0"/>
                                          </p:val>
                                        </p:tav>
                                        <p:tav tm="100000">
                                          <p:val>
                                            <p:strVal val="#ppt_w"/>
                                          </p:val>
                                        </p:tav>
                                      </p:tavLst>
                                    </p:anim>
                                    <p:anim calcmode="lin" valueType="num">
                                      <p:cBhvr>
                                        <p:cTn id="24" dur="500" fill="hold"/>
                                        <p:tgtEl>
                                          <p:spTgt spid="62"/>
                                        </p:tgtEl>
                                        <p:attrNameLst>
                                          <p:attrName>ppt_h</p:attrName>
                                        </p:attrNameLst>
                                      </p:cBhvr>
                                      <p:tavLst>
                                        <p:tav tm="0">
                                          <p:val>
                                            <p:fltVal val="0"/>
                                          </p:val>
                                        </p:tav>
                                        <p:tav tm="100000">
                                          <p:val>
                                            <p:strVal val="#ppt_h"/>
                                          </p:val>
                                        </p:tav>
                                      </p:tavLst>
                                    </p:anim>
                                    <p:animEffect transition="in" filter="fade">
                                      <p:cBhvr>
                                        <p:cTn id="25" dur="500"/>
                                        <p:tgtEl>
                                          <p:spTgt spid="62"/>
                                        </p:tgtEl>
                                      </p:cBhvr>
                                    </p:animEffect>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1000"/>
                                        <p:tgtEl>
                                          <p:spTgt spid="49"/>
                                        </p:tgtEl>
                                      </p:cBhvr>
                                    </p:animEffect>
                                    <p:anim calcmode="lin" valueType="num">
                                      <p:cBhvr>
                                        <p:cTn id="30" dur="1000" fill="hold"/>
                                        <p:tgtEl>
                                          <p:spTgt spid="49"/>
                                        </p:tgtEl>
                                        <p:attrNameLst>
                                          <p:attrName>ppt_x</p:attrName>
                                        </p:attrNameLst>
                                      </p:cBhvr>
                                      <p:tavLst>
                                        <p:tav tm="0">
                                          <p:val>
                                            <p:strVal val="#ppt_x"/>
                                          </p:val>
                                        </p:tav>
                                        <p:tav tm="100000">
                                          <p:val>
                                            <p:strVal val="#ppt_x"/>
                                          </p:val>
                                        </p:tav>
                                      </p:tavLst>
                                    </p:anim>
                                    <p:anim calcmode="lin" valueType="num">
                                      <p:cBhvr>
                                        <p:cTn id="31" dur="1000" fill="hold"/>
                                        <p:tgtEl>
                                          <p:spTgt spid="49"/>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up)">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3477987" y="2044021"/>
          <a:ext cx="5236026" cy="3490684"/>
        </p:xfrm>
        <a:graphic>
          <a:graphicData uri="http://schemas.openxmlformats.org/drawingml/2006/chart">
            <c:chart xmlns:c="http://schemas.openxmlformats.org/drawingml/2006/chart" xmlns:r="http://schemas.openxmlformats.org/officeDocument/2006/relationships" r:id="rId1"/>
          </a:graphicData>
        </a:graphic>
      </p:graphicFrame>
      <p:grpSp>
        <p:nvGrpSpPr>
          <p:cNvPr id="46" name="组合 45"/>
          <p:cNvGrpSpPr/>
          <p:nvPr/>
        </p:nvGrpSpPr>
        <p:grpSpPr>
          <a:xfrm>
            <a:off x="7829808" y="2255580"/>
            <a:ext cx="3567097" cy="1209737"/>
            <a:chOff x="7829808" y="2255580"/>
            <a:chExt cx="3567097" cy="1209737"/>
          </a:xfrm>
        </p:grpSpPr>
        <p:sp>
          <p:nvSpPr>
            <p:cNvPr id="8" name="椭圆 7"/>
            <p:cNvSpPr/>
            <p:nvPr/>
          </p:nvSpPr>
          <p:spPr>
            <a:xfrm>
              <a:off x="7829808" y="2550207"/>
              <a:ext cx="620484" cy="620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450292" y="2255580"/>
              <a:ext cx="2946613" cy="1209737"/>
              <a:chOff x="874713" y="4293102"/>
              <a:chExt cx="2946613" cy="1209737"/>
            </a:xfrm>
          </p:grpSpPr>
          <p:sp>
            <p:nvSpPr>
              <p:cNvPr id="33" name="文本框 32"/>
              <p:cNvSpPr txBox="1"/>
              <p:nvPr/>
            </p:nvSpPr>
            <p:spPr>
              <a:xfrm>
                <a:off x="874713" y="4293102"/>
                <a:ext cx="1415772"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tx1">
                        <a:lumMod val="75000"/>
                        <a:lumOff val="25000"/>
                      </a:schemeClr>
                    </a:solidFill>
                    <a:latin typeface="+mj-ea"/>
                    <a:ea typeface="+mj-ea"/>
                  </a:rPr>
                  <a:t>资金分配</a:t>
                </a:r>
                <a:endParaRPr lang="zh-CN" altLang="en-US" sz="2400" dirty="0">
                  <a:solidFill>
                    <a:schemeClr val="tx1">
                      <a:lumMod val="75000"/>
                      <a:lumOff val="25000"/>
                    </a:schemeClr>
                  </a:solidFill>
                  <a:latin typeface="+mj-ea"/>
                  <a:ea typeface="+mj-ea"/>
                </a:endParaRPr>
              </a:p>
            </p:txBody>
          </p:sp>
          <p:sp>
            <p:nvSpPr>
              <p:cNvPr id="34" name="文本框 33"/>
              <p:cNvSpPr txBox="1"/>
              <p:nvPr/>
            </p:nvSpPr>
            <p:spPr>
              <a:xfrm>
                <a:off x="874714" y="4671842"/>
                <a:ext cx="2946612" cy="830997"/>
              </a:xfrm>
              <a:prstGeom prst="rect">
                <a:avLst/>
              </a:prstGeom>
              <a:noFill/>
            </p:spPr>
            <p:txBody>
              <a:bodyPr wrap="square" rtlCol="0">
                <a:spAutoFit/>
                <a:scene3d>
                  <a:camera prst="orthographicFront"/>
                  <a:lightRig rig="threePt" dir="t"/>
                </a:scene3d>
                <a:sp3d contourW="12700"/>
              </a:bodyPr>
              <a:lstStyle/>
              <a:p>
                <a:pPr lvl="0"/>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grpSp>
      <p:grpSp>
        <p:nvGrpSpPr>
          <p:cNvPr id="47" name="组合 46"/>
          <p:cNvGrpSpPr/>
          <p:nvPr/>
        </p:nvGrpSpPr>
        <p:grpSpPr>
          <a:xfrm>
            <a:off x="7829808" y="4113408"/>
            <a:ext cx="3567097" cy="1209737"/>
            <a:chOff x="7829808" y="4113408"/>
            <a:chExt cx="3567097" cy="1209737"/>
          </a:xfrm>
        </p:grpSpPr>
        <p:sp>
          <p:nvSpPr>
            <p:cNvPr id="9" name="椭圆 8"/>
            <p:cNvSpPr/>
            <p:nvPr/>
          </p:nvSpPr>
          <p:spPr>
            <a:xfrm>
              <a:off x="7829808" y="4408035"/>
              <a:ext cx="620484" cy="6204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8450292" y="4113408"/>
              <a:ext cx="2946613" cy="1209737"/>
              <a:chOff x="874713" y="4293102"/>
              <a:chExt cx="2946613" cy="1209737"/>
            </a:xfrm>
          </p:grpSpPr>
          <p:sp>
            <p:nvSpPr>
              <p:cNvPr id="36" name="文本框 35"/>
              <p:cNvSpPr txBox="1"/>
              <p:nvPr/>
            </p:nvSpPr>
            <p:spPr>
              <a:xfrm>
                <a:off x="874713" y="4293102"/>
                <a:ext cx="1415772"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tx1">
                        <a:lumMod val="75000"/>
                        <a:lumOff val="25000"/>
                      </a:schemeClr>
                    </a:solidFill>
                    <a:latin typeface="+mj-ea"/>
                    <a:ea typeface="+mj-ea"/>
                  </a:rPr>
                  <a:t>资金分配</a:t>
                </a:r>
                <a:endParaRPr lang="zh-CN" altLang="en-US" sz="2400" dirty="0">
                  <a:solidFill>
                    <a:schemeClr val="tx1">
                      <a:lumMod val="75000"/>
                      <a:lumOff val="25000"/>
                    </a:schemeClr>
                  </a:solidFill>
                  <a:latin typeface="+mj-ea"/>
                  <a:ea typeface="+mj-ea"/>
                </a:endParaRPr>
              </a:p>
            </p:txBody>
          </p:sp>
          <p:sp>
            <p:nvSpPr>
              <p:cNvPr id="37" name="文本框 36"/>
              <p:cNvSpPr txBox="1"/>
              <p:nvPr/>
            </p:nvSpPr>
            <p:spPr>
              <a:xfrm>
                <a:off x="874714" y="4671842"/>
                <a:ext cx="2946612" cy="830997"/>
              </a:xfrm>
              <a:prstGeom prst="rect">
                <a:avLst/>
              </a:prstGeom>
              <a:noFill/>
            </p:spPr>
            <p:txBody>
              <a:bodyPr wrap="square" rtlCol="0">
                <a:spAutoFit/>
                <a:scene3d>
                  <a:camera prst="orthographicFront"/>
                  <a:lightRig rig="threePt" dir="t"/>
                </a:scene3d>
                <a:sp3d contourW="12700"/>
              </a:bodyPr>
              <a:lstStyle/>
              <a:p>
                <a:pPr lvl="0"/>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grpSp>
      <p:grpSp>
        <p:nvGrpSpPr>
          <p:cNvPr id="49" name="组合 48"/>
          <p:cNvGrpSpPr/>
          <p:nvPr/>
        </p:nvGrpSpPr>
        <p:grpSpPr>
          <a:xfrm>
            <a:off x="795095" y="2255580"/>
            <a:ext cx="3567097" cy="1209737"/>
            <a:chOff x="795095" y="2255580"/>
            <a:chExt cx="3567097" cy="1209737"/>
          </a:xfrm>
        </p:grpSpPr>
        <p:sp>
          <p:nvSpPr>
            <p:cNvPr id="12" name="椭圆 11"/>
            <p:cNvSpPr/>
            <p:nvPr/>
          </p:nvSpPr>
          <p:spPr>
            <a:xfrm>
              <a:off x="3741708" y="2550207"/>
              <a:ext cx="620484" cy="6204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795095" y="2255580"/>
              <a:ext cx="2946612" cy="1209737"/>
              <a:chOff x="874714" y="4293102"/>
              <a:chExt cx="2946612" cy="1209737"/>
            </a:xfrm>
          </p:grpSpPr>
          <p:sp>
            <p:nvSpPr>
              <p:cNvPr id="39" name="文本框 38"/>
              <p:cNvSpPr txBox="1"/>
              <p:nvPr/>
            </p:nvSpPr>
            <p:spPr>
              <a:xfrm>
                <a:off x="2405554" y="4293102"/>
                <a:ext cx="1415772" cy="461665"/>
              </a:xfrm>
              <a:prstGeom prst="rect">
                <a:avLst/>
              </a:prstGeom>
              <a:noFill/>
            </p:spPr>
            <p:txBody>
              <a:bodyPr wrap="none" rtlCol="0">
                <a:spAutoFit/>
                <a:scene3d>
                  <a:camera prst="orthographicFront"/>
                  <a:lightRig rig="threePt" dir="t"/>
                </a:scene3d>
                <a:sp3d contourW="12700"/>
              </a:bodyPr>
              <a:lstStyle/>
              <a:p>
                <a:pPr algn="r"/>
                <a:r>
                  <a:rPr lang="zh-CN" altLang="en-US" sz="2400" dirty="0">
                    <a:solidFill>
                      <a:schemeClr val="tx1">
                        <a:lumMod val="75000"/>
                        <a:lumOff val="25000"/>
                      </a:schemeClr>
                    </a:solidFill>
                    <a:latin typeface="+mj-ea"/>
                    <a:ea typeface="+mj-ea"/>
                  </a:rPr>
                  <a:t>资金分配</a:t>
                </a:r>
                <a:endParaRPr lang="zh-CN" altLang="en-US" sz="2400" dirty="0">
                  <a:solidFill>
                    <a:schemeClr val="tx1">
                      <a:lumMod val="75000"/>
                      <a:lumOff val="25000"/>
                    </a:schemeClr>
                  </a:solidFill>
                  <a:latin typeface="+mj-ea"/>
                  <a:ea typeface="+mj-ea"/>
                </a:endParaRPr>
              </a:p>
            </p:txBody>
          </p:sp>
          <p:sp>
            <p:nvSpPr>
              <p:cNvPr id="40" name="文本框 39"/>
              <p:cNvSpPr txBox="1"/>
              <p:nvPr/>
            </p:nvSpPr>
            <p:spPr>
              <a:xfrm>
                <a:off x="874714" y="4671842"/>
                <a:ext cx="2946612" cy="830997"/>
              </a:xfrm>
              <a:prstGeom prst="rect">
                <a:avLst/>
              </a:prstGeom>
              <a:noFill/>
            </p:spPr>
            <p:txBody>
              <a:bodyPr wrap="square" rtlCol="0">
                <a:spAutoFit/>
                <a:scene3d>
                  <a:camera prst="orthographicFront"/>
                  <a:lightRig rig="threePt" dir="t"/>
                </a:scene3d>
                <a:sp3d contourW="12700"/>
              </a:bodyPr>
              <a:lstStyle/>
              <a:p>
                <a:pPr lvl="0" algn="r"/>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grpSp>
      <p:grpSp>
        <p:nvGrpSpPr>
          <p:cNvPr id="48" name="组合 47"/>
          <p:cNvGrpSpPr/>
          <p:nvPr/>
        </p:nvGrpSpPr>
        <p:grpSpPr>
          <a:xfrm>
            <a:off x="795095" y="4113408"/>
            <a:ext cx="3567097" cy="1209737"/>
            <a:chOff x="795095" y="4113408"/>
            <a:chExt cx="3567097" cy="1209737"/>
          </a:xfrm>
        </p:grpSpPr>
        <p:sp>
          <p:nvSpPr>
            <p:cNvPr id="13" name="椭圆 12"/>
            <p:cNvSpPr/>
            <p:nvPr/>
          </p:nvSpPr>
          <p:spPr>
            <a:xfrm>
              <a:off x="3741708" y="4408035"/>
              <a:ext cx="620484" cy="6204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795095" y="4113408"/>
              <a:ext cx="2946612" cy="1209737"/>
              <a:chOff x="874714" y="4293102"/>
              <a:chExt cx="2946612" cy="1209737"/>
            </a:xfrm>
          </p:grpSpPr>
          <p:sp>
            <p:nvSpPr>
              <p:cNvPr id="42" name="文本框 41"/>
              <p:cNvSpPr txBox="1"/>
              <p:nvPr/>
            </p:nvSpPr>
            <p:spPr>
              <a:xfrm>
                <a:off x="2405554" y="4293102"/>
                <a:ext cx="1415772" cy="461665"/>
              </a:xfrm>
              <a:prstGeom prst="rect">
                <a:avLst/>
              </a:prstGeom>
              <a:noFill/>
            </p:spPr>
            <p:txBody>
              <a:bodyPr wrap="none" rtlCol="0">
                <a:spAutoFit/>
                <a:scene3d>
                  <a:camera prst="orthographicFront"/>
                  <a:lightRig rig="threePt" dir="t"/>
                </a:scene3d>
                <a:sp3d contourW="12700"/>
              </a:bodyPr>
              <a:lstStyle/>
              <a:p>
                <a:pPr algn="r"/>
                <a:r>
                  <a:rPr lang="zh-CN" altLang="en-US" sz="2400" dirty="0">
                    <a:solidFill>
                      <a:schemeClr val="tx1">
                        <a:lumMod val="75000"/>
                        <a:lumOff val="25000"/>
                      </a:schemeClr>
                    </a:solidFill>
                    <a:latin typeface="+mj-ea"/>
                    <a:ea typeface="+mj-ea"/>
                  </a:rPr>
                  <a:t>资金分配</a:t>
                </a:r>
                <a:endParaRPr lang="zh-CN" altLang="en-US" sz="2400" dirty="0">
                  <a:solidFill>
                    <a:schemeClr val="tx1">
                      <a:lumMod val="75000"/>
                      <a:lumOff val="25000"/>
                    </a:schemeClr>
                  </a:solidFill>
                  <a:latin typeface="+mj-ea"/>
                  <a:ea typeface="+mj-ea"/>
                </a:endParaRPr>
              </a:p>
            </p:txBody>
          </p:sp>
          <p:sp>
            <p:nvSpPr>
              <p:cNvPr id="43" name="文本框 42"/>
              <p:cNvSpPr txBox="1"/>
              <p:nvPr/>
            </p:nvSpPr>
            <p:spPr>
              <a:xfrm>
                <a:off x="874714" y="4671842"/>
                <a:ext cx="2946612" cy="830997"/>
              </a:xfrm>
              <a:prstGeom prst="rect">
                <a:avLst/>
              </a:prstGeom>
              <a:noFill/>
            </p:spPr>
            <p:txBody>
              <a:bodyPr wrap="square" rtlCol="0">
                <a:spAutoFit/>
                <a:scene3d>
                  <a:camera prst="orthographicFront"/>
                  <a:lightRig rig="threePt" dir="t"/>
                </a:scene3d>
                <a:sp3d contourW="12700"/>
              </a:bodyPr>
              <a:lstStyle/>
              <a:p>
                <a:pPr lvl="0" algn="r"/>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grpSp>
      </p:grpSp>
      <p:sp>
        <p:nvSpPr>
          <p:cNvPr id="45" name="椭圆 43"/>
          <p:cNvSpPr/>
          <p:nvPr/>
        </p:nvSpPr>
        <p:spPr>
          <a:xfrm>
            <a:off x="5642718" y="3405809"/>
            <a:ext cx="906564" cy="825946"/>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28" name="组合 27"/>
          <p:cNvGrpSpPr/>
          <p:nvPr/>
        </p:nvGrpSpPr>
        <p:grpSpPr>
          <a:xfrm>
            <a:off x="1471606" y="382260"/>
            <a:ext cx="3504486" cy="701048"/>
            <a:chOff x="1481131" y="353685"/>
            <a:chExt cx="3504486" cy="701048"/>
          </a:xfrm>
        </p:grpSpPr>
        <p:sp>
          <p:nvSpPr>
            <p:cNvPr id="29" name="矩形 28"/>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活动经费预算</a:t>
              </a:r>
              <a:endParaRPr lang="zh-CN" altLang="en-US" sz="2800" b="1" dirty="0">
                <a:solidFill>
                  <a:schemeClr val="accent1"/>
                </a:solidFill>
              </a:endParaRPr>
            </a:p>
          </p:txBody>
        </p:sp>
        <p:sp>
          <p:nvSpPr>
            <p:cNvPr id="30" name="文本框 29"/>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31" name="组合 30"/>
          <p:cNvGrpSpPr/>
          <p:nvPr/>
        </p:nvGrpSpPr>
        <p:grpSpPr>
          <a:xfrm rot="16200000">
            <a:off x="6030363" y="5795962"/>
            <a:ext cx="131274" cy="1457326"/>
            <a:chOff x="1009650" y="523874"/>
            <a:chExt cx="257175" cy="2855001"/>
          </a:xfrm>
        </p:grpSpPr>
        <p:sp>
          <p:nvSpPr>
            <p:cNvPr id="44" name="椭圆 43"/>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矩形 53"/>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06</a:t>
            </a:r>
            <a:endParaRPr lang="zh-CN" altLang="en-US" sz="2000" b="1" dirty="0">
              <a:solidFill>
                <a:schemeClr val="bg1"/>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ppt_w</p:attrName>
                                        </p:attrNameLst>
                                      </p:cBhvr>
                                      <p:tavLst>
                                        <p:tav tm="0">
                                          <p:val>
                                            <p:fltVal val="0"/>
                                          </p:val>
                                        </p:tav>
                                        <p:tav tm="100000">
                                          <p:val>
                                            <p:strVal val="#ppt_w"/>
                                          </p:val>
                                        </p:tav>
                                      </p:tavLst>
                                    </p:anim>
                                    <p:anim calcmode="lin" valueType="num">
                                      <p:cBhvr>
                                        <p:cTn id="12" dur="500" fill="hold"/>
                                        <p:tgtEl>
                                          <p:spTgt spid="45"/>
                                        </p:tgtEl>
                                        <p:attrNameLst>
                                          <p:attrName>ppt_h</p:attrName>
                                        </p:attrNameLst>
                                      </p:cBhvr>
                                      <p:tavLst>
                                        <p:tav tm="0">
                                          <p:val>
                                            <p:fltVal val="0"/>
                                          </p:val>
                                        </p:tav>
                                        <p:tav tm="100000">
                                          <p:val>
                                            <p:strVal val="#ppt_h"/>
                                          </p:val>
                                        </p:tav>
                                      </p:tavLst>
                                    </p:anim>
                                    <p:animEffect transition="in" filter="fade">
                                      <p:cBhvr>
                                        <p:cTn id="13" dur="500"/>
                                        <p:tgtEl>
                                          <p:spTgt spid="45"/>
                                        </p:tgtEl>
                                      </p:cBhvr>
                                    </p:animEffect>
                                  </p:childTnLst>
                                </p:cTn>
                              </p:par>
                            </p:childTnLst>
                          </p:cTn>
                        </p:par>
                        <p:par>
                          <p:cTn id="14" fill="hold">
                            <p:stCondLst>
                              <p:cond delay="2500"/>
                            </p:stCondLst>
                            <p:childTnLst>
                              <p:par>
                                <p:cTn id="15" presetID="2" presetClass="entr" presetSubtype="12"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0-#ppt_w/2"/>
                                          </p:val>
                                        </p:tav>
                                        <p:tav tm="100000">
                                          <p:val>
                                            <p:strVal val="#ppt_x"/>
                                          </p:val>
                                        </p:tav>
                                      </p:tavLst>
                                    </p:anim>
                                    <p:anim calcmode="lin" valueType="num">
                                      <p:cBhvr additive="base">
                                        <p:cTn id="18" dur="500" fill="hold"/>
                                        <p:tgtEl>
                                          <p:spTgt spid="48"/>
                                        </p:tgtEl>
                                        <p:attrNameLst>
                                          <p:attrName>ppt_y</p:attrName>
                                        </p:attrNameLst>
                                      </p:cBhvr>
                                      <p:tavLst>
                                        <p:tav tm="0">
                                          <p:val>
                                            <p:strVal val="1+#ppt_h/2"/>
                                          </p:val>
                                        </p:tav>
                                        <p:tav tm="100000">
                                          <p:val>
                                            <p:strVal val="#ppt_y"/>
                                          </p:val>
                                        </p:tav>
                                      </p:tavLst>
                                    </p:anim>
                                  </p:childTnLst>
                                </p:cTn>
                              </p:par>
                              <p:par>
                                <p:cTn id="19" presetID="2" presetClass="entr" presetSubtype="9"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0-#ppt_h/2"/>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1+#ppt_w/2"/>
                                          </p:val>
                                        </p:tav>
                                        <p:tav tm="100000">
                                          <p:val>
                                            <p:strVal val="#ppt_x"/>
                                          </p:val>
                                        </p:tav>
                                      </p:tavLst>
                                    </p:anim>
                                    <p:anim calcmode="lin" valueType="num">
                                      <p:cBhvr additive="base">
                                        <p:cTn id="26" dur="500" fill="hold"/>
                                        <p:tgtEl>
                                          <p:spTgt spid="46"/>
                                        </p:tgtEl>
                                        <p:attrNameLst>
                                          <p:attrName>ppt_y</p:attrName>
                                        </p:attrNameLst>
                                      </p:cBhvr>
                                      <p:tavLst>
                                        <p:tav tm="0">
                                          <p:val>
                                            <p:strVal val="0-#ppt_h/2"/>
                                          </p:val>
                                        </p:tav>
                                        <p:tav tm="100000">
                                          <p:val>
                                            <p:strVal val="#ppt_y"/>
                                          </p:val>
                                        </p:tav>
                                      </p:tavLst>
                                    </p:anim>
                                  </p:childTnLst>
                                </p:cTn>
                              </p:par>
                              <p:par>
                                <p:cTn id="27" presetID="2" presetClass="entr" presetSubtype="6"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fill="hold"/>
                                        <p:tgtEl>
                                          <p:spTgt spid="47"/>
                                        </p:tgtEl>
                                        <p:attrNameLst>
                                          <p:attrName>ppt_x</p:attrName>
                                        </p:attrNameLst>
                                      </p:cBhvr>
                                      <p:tavLst>
                                        <p:tav tm="0">
                                          <p:val>
                                            <p:strVal val="1+#ppt_w/2"/>
                                          </p:val>
                                        </p:tav>
                                        <p:tav tm="100000">
                                          <p:val>
                                            <p:strVal val="#ppt_x"/>
                                          </p:val>
                                        </p:tav>
                                      </p:tavLst>
                                    </p:anim>
                                    <p:anim calcmode="lin" valueType="num">
                                      <p:cBhvr additive="base">
                                        <p:cTn id="3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874712" y="1625600"/>
          <a:ext cx="10442575" cy="3715657"/>
        </p:xfrm>
        <a:graphic>
          <a:graphicData uri="http://schemas.openxmlformats.org/drawingml/2006/chart">
            <c:chart xmlns:c="http://schemas.openxmlformats.org/drawingml/2006/chart" xmlns:r="http://schemas.openxmlformats.org/officeDocument/2006/relationships" r:id="rId1"/>
          </a:graphicData>
        </a:graphic>
      </p:graphicFrame>
      <p:sp>
        <p:nvSpPr>
          <p:cNvPr id="8" name="文本框 7"/>
          <p:cNvSpPr txBox="1"/>
          <p:nvPr/>
        </p:nvSpPr>
        <p:spPr>
          <a:xfrm>
            <a:off x="874712" y="5341257"/>
            <a:ext cx="10442575" cy="707886"/>
          </a:xfrm>
          <a:prstGeom prst="rect">
            <a:avLst/>
          </a:prstGeom>
          <a:noFill/>
        </p:spPr>
        <p:txBody>
          <a:bodyPr wrap="square" rtlCol="0">
            <a:spAutoFit/>
            <a:scene3d>
              <a:camera prst="orthographicFront"/>
              <a:lightRig rig="threePt" dir="t"/>
            </a:scene3d>
            <a:sp3d contourW="12700"/>
          </a:bodyPr>
          <a:lstStyle/>
          <a:p>
            <a:pPr lvl="0" algn="just">
              <a:lnSpc>
                <a:spcPct val="125000"/>
              </a:lnSpc>
            </a:pPr>
            <a:r>
              <a:rPr kumimoji="0" lang="en-US" altLang="zh-CN" sz="1600" b="0"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时尚中黑简体" panose="01010104010101010101" pitchFamily="2" charset="-122"/>
              </a:rPr>
              <a:t>The user can demonstrate on a projector or computer, or print the presentation and make it into a film to be used in a </a:t>
            </a:r>
            <a:r>
              <a:rPr lang="en-US" altLang="zh-CN" sz="1600" dirty="0">
                <a:solidFill>
                  <a:prstClr val="white">
                    <a:lumMod val="50000"/>
                  </a:prstClr>
                </a:solidFill>
                <a:latin typeface="Agency FB" panose="020B0503020202020204" pitchFamily="34" charset="0"/>
                <a:ea typeface="时尚中黑简体" panose="01010104010101010101" pitchFamily="2" charset="-122"/>
              </a:rPr>
              <a:t>wider </a:t>
            </a:r>
            <a:r>
              <a:rPr lang="en-US" altLang="zh-CN" sz="1600" dirty="0" err="1">
                <a:solidFill>
                  <a:prstClr val="white">
                    <a:lumMod val="50000"/>
                  </a:prstClr>
                </a:solidFill>
                <a:latin typeface="Agency FB" panose="020B0503020202020204" pitchFamily="34" charset="0"/>
                <a:ea typeface="时尚中黑简体" panose="01010104010101010101" pitchFamily="2" charset="-122"/>
              </a:rPr>
              <a:t>fieldThe</a:t>
            </a:r>
            <a:r>
              <a:rPr lang="en-US" altLang="zh-CN" sz="1600" dirty="0">
                <a:solidFill>
                  <a:prstClr val="white">
                    <a:lumMod val="50000"/>
                  </a:prstClr>
                </a:solidFill>
                <a:latin typeface="Agency FB" panose="020B0503020202020204" pitchFamily="34" charset="0"/>
                <a:ea typeface="时尚中黑简体" panose="01010104010101010101" pitchFamily="2" charset="-122"/>
              </a:rPr>
              <a:t> user can demonstrate on a projector or computer, or print the presentation and make it into a film to be used in a wider field</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10" name="组合 9"/>
          <p:cNvGrpSpPr/>
          <p:nvPr/>
        </p:nvGrpSpPr>
        <p:grpSpPr>
          <a:xfrm>
            <a:off x="1471606" y="382260"/>
            <a:ext cx="3504486" cy="701048"/>
            <a:chOff x="1481131" y="353685"/>
            <a:chExt cx="3504486" cy="701048"/>
          </a:xfrm>
        </p:grpSpPr>
        <p:sp>
          <p:nvSpPr>
            <p:cNvPr id="11" name="矩形 10"/>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活动经费预算</a:t>
              </a:r>
              <a:endParaRPr lang="zh-CN" altLang="en-US" sz="2800" b="1" dirty="0">
                <a:solidFill>
                  <a:schemeClr val="accent1"/>
                </a:solidFill>
              </a:endParaRPr>
            </a:p>
          </p:txBody>
        </p:sp>
        <p:sp>
          <p:nvSpPr>
            <p:cNvPr id="12" name="文本框 11"/>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13" name="组合 12"/>
          <p:cNvGrpSpPr/>
          <p:nvPr/>
        </p:nvGrpSpPr>
        <p:grpSpPr>
          <a:xfrm rot="16200000">
            <a:off x="6030363" y="5795962"/>
            <a:ext cx="131274" cy="1457326"/>
            <a:chOff x="1009650" y="523874"/>
            <a:chExt cx="257175" cy="2855001"/>
          </a:xfrm>
        </p:grpSpPr>
        <p:sp>
          <p:nvSpPr>
            <p:cNvPr id="14" name="椭圆 13"/>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06</a:t>
            </a:r>
            <a:endParaRPr lang="zh-CN" altLang="en-US" sz="2000" b="1" dirty="0">
              <a:solidFill>
                <a:schemeClr val="bg1"/>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5632"/>
          <a:stretch>
            <a:fillRect/>
          </a:stretch>
        </p:blipFill>
        <p:spPr>
          <a:xfrm>
            <a:off x="3048000" y="193942"/>
            <a:ext cx="6527800" cy="6482956"/>
          </a:xfrm>
          <a:prstGeom prst="rect">
            <a:avLst/>
          </a:prstGeom>
        </p:spPr>
      </p:pic>
      <p:sp>
        <p:nvSpPr>
          <p:cNvPr id="3" name="矩形 2"/>
          <p:cNvSpPr/>
          <p:nvPr/>
        </p:nvSpPr>
        <p:spPr>
          <a:xfrm>
            <a:off x="4157009" y="2720439"/>
            <a:ext cx="3877985" cy="830997"/>
          </a:xfrm>
          <a:prstGeom prst="rect">
            <a:avLst/>
          </a:prstGeom>
        </p:spPr>
        <p:txBody>
          <a:bodyPr wrap="none">
            <a:spAutoFit/>
            <a:scene3d>
              <a:camera prst="orthographicFront"/>
              <a:lightRig rig="threePt" dir="t"/>
            </a:scene3d>
            <a:sp3d contourW="12700"/>
          </a:bodyPr>
          <a:lstStyle/>
          <a:p>
            <a:pPr algn="ctr"/>
            <a:r>
              <a:rPr lang="zh-CN" altLang="en-US" sz="4800" b="1" dirty="0">
                <a:solidFill>
                  <a:schemeClr val="bg1"/>
                </a:solidFill>
              </a:rPr>
              <a:t>感谢您的观看</a:t>
            </a:r>
            <a:endParaRPr lang="zh-CN" altLang="en-US" sz="4800" b="1" dirty="0">
              <a:solidFill>
                <a:schemeClr val="bg1"/>
              </a:solidFill>
            </a:endParaRPr>
          </a:p>
        </p:txBody>
      </p:sp>
      <p:sp>
        <p:nvSpPr>
          <p:cNvPr id="4" name="矩形 3"/>
          <p:cNvSpPr/>
          <p:nvPr/>
        </p:nvSpPr>
        <p:spPr>
          <a:xfrm>
            <a:off x="4343755" y="2393612"/>
            <a:ext cx="3504486" cy="307777"/>
          </a:xfrm>
          <a:prstGeom prst="rect">
            <a:avLst/>
          </a:prstGeom>
        </p:spPr>
        <p:txBody>
          <a:bodyPr wrap="none">
            <a:spAutoFit/>
            <a:scene3d>
              <a:camera prst="orthographicFront"/>
              <a:lightRig rig="threePt" dir="t"/>
            </a:scene3d>
            <a:sp3d contourW="12700"/>
          </a:bodyPr>
          <a:lstStyle/>
          <a:p>
            <a:pPr algn="ctr"/>
            <a:r>
              <a:rPr lang="zh-CN" altLang="en-US" sz="1400" b="1" dirty="0">
                <a:solidFill>
                  <a:schemeClr val="bg1"/>
                </a:solidFill>
              </a:rPr>
              <a:t>广告策划 </a:t>
            </a:r>
            <a:r>
              <a:rPr lang="en-US" altLang="zh-CN" sz="1400" b="1" dirty="0">
                <a:solidFill>
                  <a:schemeClr val="bg1"/>
                </a:solidFill>
              </a:rPr>
              <a:t>/ </a:t>
            </a:r>
            <a:r>
              <a:rPr lang="zh-CN" altLang="en-US" sz="1400" b="1" dirty="0">
                <a:solidFill>
                  <a:schemeClr val="bg1"/>
                </a:solidFill>
              </a:rPr>
              <a:t>公关策划 </a:t>
            </a:r>
            <a:r>
              <a:rPr lang="en-US" altLang="zh-CN" sz="1400" b="1" dirty="0">
                <a:solidFill>
                  <a:schemeClr val="bg1"/>
                </a:solidFill>
              </a:rPr>
              <a:t>/ </a:t>
            </a:r>
            <a:r>
              <a:rPr lang="zh-CN" altLang="en-US" sz="1400" b="1" dirty="0">
                <a:solidFill>
                  <a:schemeClr val="bg1"/>
                </a:solidFill>
              </a:rPr>
              <a:t>组织方案 </a:t>
            </a:r>
            <a:r>
              <a:rPr lang="en-US" altLang="zh-CN" sz="1400" b="1" dirty="0">
                <a:solidFill>
                  <a:schemeClr val="bg1"/>
                </a:solidFill>
              </a:rPr>
              <a:t>/ </a:t>
            </a:r>
            <a:r>
              <a:rPr lang="zh-CN" altLang="en-US" sz="1400" b="1" dirty="0">
                <a:solidFill>
                  <a:schemeClr val="bg1"/>
                </a:solidFill>
              </a:rPr>
              <a:t>会务安排</a:t>
            </a:r>
            <a:endParaRPr lang="zh-CN" altLang="en-US" sz="1400" b="1" dirty="0">
              <a:solidFill>
                <a:schemeClr val="bg1"/>
              </a:solidFill>
            </a:endParaRPr>
          </a:p>
        </p:txBody>
      </p:sp>
      <p:grpSp>
        <p:nvGrpSpPr>
          <p:cNvPr id="26" name="组合 25"/>
          <p:cNvGrpSpPr/>
          <p:nvPr/>
        </p:nvGrpSpPr>
        <p:grpSpPr>
          <a:xfrm>
            <a:off x="5285519" y="4553339"/>
            <a:ext cx="1620958" cy="337163"/>
            <a:chOff x="5285519" y="4553339"/>
            <a:chExt cx="1620958" cy="337163"/>
          </a:xfrm>
        </p:grpSpPr>
        <p:sp>
          <p:nvSpPr>
            <p:cNvPr id="5" name="圆角矩形 4"/>
            <p:cNvSpPr/>
            <p:nvPr/>
          </p:nvSpPr>
          <p:spPr>
            <a:xfrm>
              <a:off x="5305425" y="4553339"/>
              <a:ext cx="1581150" cy="33716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285519" y="4568032"/>
              <a:ext cx="1620958" cy="307777"/>
            </a:xfrm>
            <a:prstGeom prst="rect">
              <a:avLst/>
            </a:prstGeom>
          </p:spPr>
          <p:txBody>
            <a:bodyPr wrap="none">
              <a:spAutoFit/>
              <a:scene3d>
                <a:camera prst="orthographicFront"/>
                <a:lightRig rig="threePt" dir="t"/>
              </a:scene3d>
              <a:sp3d contourW="12700"/>
            </a:bodyPr>
            <a:lstStyle/>
            <a:p>
              <a:pPr algn="ctr"/>
              <a:r>
                <a:rPr lang="zh-CN" altLang="en-US" sz="1400" b="1" dirty="0">
                  <a:solidFill>
                    <a:srgbClr val="27AAB8"/>
                  </a:solidFill>
                </a:rPr>
                <a:t>部门：校园成长营</a:t>
              </a:r>
              <a:endParaRPr lang="zh-CN" altLang="en-US" sz="1400" b="1" dirty="0">
                <a:solidFill>
                  <a:srgbClr val="27AAB8"/>
                </a:solidFill>
              </a:endParaRPr>
            </a:p>
          </p:txBody>
        </p:sp>
      </p:grpSp>
      <p:sp>
        <p:nvSpPr>
          <p:cNvPr id="7" name="文本框 6"/>
          <p:cNvSpPr txBox="1"/>
          <p:nvPr/>
        </p:nvSpPr>
        <p:spPr>
          <a:xfrm>
            <a:off x="4343755" y="3579946"/>
            <a:ext cx="3504486" cy="618631"/>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solidFill>
                <a:latin typeface="+mj-ea"/>
                <a:ea typeface="+mj-ea"/>
              </a:rPr>
              <a:t>The user can demonstrate on a projector or computer, or print the presentation and make it into a film to be used in a wider field</a:t>
            </a:r>
            <a:endParaRPr lang="en-US" altLang="zh-CN" sz="1000" dirty="0">
              <a:solidFill>
                <a:schemeClr val="bg1"/>
              </a:solidFill>
              <a:latin typeface="+mj-ea"/>
              <a:ea typeface="+mj-ea"/>
            </a:endParaRPr>
          </a:p>
        </p:txBody>
      </p:sp>
      <p:grpSp>
        <p:nvGrpSpPr>
          <p:cNvPr id="13" name="组合 12"/>
          <p:cNvGrpSpPr/>
          <p:nvPr/>
        </p:nvGrpSpPr>
        <p:grpSpPr>
          <a:xfrm>
            <a:off x="11630026" y="2700337"/>
            <a:ext cx="131274" cy="1457326"/>
            <a:chOff x="1009650" y="523874"/>
            <a:chExt cx="257175" cy="2855001"/>
          </a:xfrm>
        </p:grpSpPr>
        <p:sp>
          <p:nvSpPr>
            <p:cNvPr id="8" name="椭圆 7"/>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18673" y="3600235"/>
            <a:ext cx="2954655" cy="646331"/>
          </a:xfrm>
          <a:prstGeom prst="rect">
            <a:avLst/>
          </a:prstGeom>
        </p:spPr>
        <p:txBody>
          <a:bodyPr wrap="none">
            <a:spAutoFit/>
            <a:scene3d>
              <a:camera prst="orthographicFront"/>
              <a:lightRig rig="threePt" dir="t"/>
            </a:scene3d>
            <a:sp3d contourW="12700"/>
          </a:bodyPr>
          <a:lstStyle/>
          <a:p>
            <a:pPr algn="ctr"/>
            <a:r>
              <a:rPr lang="zh-CN" altLang="en-US" sz="3600" b="1" dirty="0">
                <a:solidFill>
                  <a:schemeClr val="accent6"/>
                </a:solidFill>
              </a:rPr>
              <a:t>活动总体思路</a:t>
            </a:r>
            <a:endParaRPr lang="zh-CN" altLang="en-US" sz="3600" b="1" dirty="0">
              <a:solidFill>
                <a:schemeClr val="accent6"/>
              </a:solidFill>
            </a:endParaRPr>
          </a:p>
        </p:txBody>
      </p:sp>
      <p:grpSp>
        <p:nvGrpSpPr>
          <p:cNvPr id="17" name="组合 16"/>
          <p:cNvGrpSpPr/>
          <p:nvPr/>
        </p:nvGrpSpPr>
        <p:grpSpPr>
          <a:xfrm>
            <a:off x="5003276" y="876300"/>
            <a:ext cx="2312448" cy="2433640"/>
            <a:chOff x="5003276" y="876300"/>
            <a:chExt cx="2312448" cy="243364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03276" y="876300"/>
              <a:ext cx="2312448" cy="2433640"/>
            </a:xfrm>
            <a:prstGeom prst="rect">
              <a:avLst/>
            </a:prstGeom>
          </p:spPr>
        </p:pic>
        <p:sp>
          <p:nvSpPr>
            <p:cNvPr id="4" name="矩形 3"/>
            <p:cNvSpPr/>
            <p:nvPr/>
          </p:nvSpPr>
          <p:spPr>
            <a:xfrm>
              <a:off x="5689479" y="1782763"/>
              <a:ext cx="813043" cy="769441"/>
            </a:xfrm>
            <a:prstGeom prst="rect">
              <a:avLst/>
            </a:prstGeom>
          </p:spPr>
          <p:txBody>
            <a:bodyPr wrap="none">
              <a:spAutoFit/>
              <a:scene3d>
                <a:camera prst="orthographicFront"/>
                <a:lightRig rig="threePt" dir="t"/>
              </a:scene3d>
              <a:sp3d contourW="12700"/>
            </a:bodyPr>
            <a:lstStyle/>
            <a:p>
              <a:pPr algn="ctr"/>
              <a:r>
                <a:rPr lang="en-US" altLang="zh-CN" sz="4400" b="1" dirty="0">
                  <a:solidFill>
                    <a:schemeClr val="bg1"/>
                  </a:solidFill>
                </a:rPr>
                <a:t>01</a:t>
              </a:r>
              <a:endParaRPr lang="zh-CN" altLang="en-US" sz="4400" b="1" dirty="0">
                <a:solidFill>
                  <a:schemeClr val="bg1"/>
                </a:solidFill>
              </a:endParaRPr>
            </a:p>
          </p:txBody>
        </p:sp>
      </p:grpSp>
      <p:sp>
        <p:nvSpPr>
          <p:cNvPr id="5" name="矩形 4"/>
          <p:cNvSpPr/>
          <p:nvPr/>
        </p:nvSpPr>
        <p:spPr>
          <a:xfrm>
            <a:off x="4282866"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活动背景</a:t>
            </a:r>
            <a:endParaRPr lang="zh-CN" altLang="en-US" sz="2000" dirty="0">
              <a:solidFill>
                <a:schemeClr val="accent6"/>
              </a:solidFill>
            </a:endParaRPr>
          </a:p>
        </p:txBody>
      </p:sp>
      <p:sp>
        <p:nvSpPr>
          <p:cNvPr id="6" name="矩形 5"/>
          <p:cNvSpPr/>
          <p:nvPr/>
        </p:nvSpPr>
        <p:spPr>
          <a:xfrm>
            <a:off x="6352298"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活动目的</a:t>
            </a:r>
            <a:endParaRPr lang="zh-CN" altLang="en-US" sz="2000" dirty="0">
              <a:solidFill>
                <a:schemeClr val="accent6"/>
              </a:solidFill>
            </a:endParaRPr>
          </a:p>
        </p:txBody>
      </p:sp>
      <p:sp>
        <p:nvSpPr>
          <p:cNvPr id="9" name="矩形 8"/>
          <p:cNvSpPr/>
          <p:nvPr/>
        </p:nvSpPr>
        <p:spPr>
          <a:xfrm>
            <a:off x="4282866"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活动简介</a:t>
            </a:r>
            <a:endParaRPr lang="zh-CN" altLang="en-US" sz="2000" dirty="0">
              <a:solidFill>
                <a:schemeClr val="accent6"/>
              </a:solidFill>
            </a:endParaRPr>
          </a:p>
        </p:txBody>
      </p:sp>
      <p:sp>
        <p:nvSpPr>
          <p:cNvPr id="10" name="矩形 9"/>
          <p:cNvSpPr/>
          <p:nvPr/>
        </p:nvSpPr>
        <p:spPr>
          <a:xfrm>
            <a:off x="6352298"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人员介绍</a:t>
            </a:r>
            <a:endParaRPr lang="zh-CN" altLang="en-US" sz="2000" dirty="0">
              <a:solidFill>
                <a:schemeClr val="accent6"/>
              </a:solidFill>
            </a:endParaRPr>
          </a:p>
        </p:txBody>
      </p:sp>
      <p:grpSp>
        <p:nvGrpSpPr>
          <p:cNvPr id="11" name="组合 10"/>
          <p:cNvGrpSpPr/>
          <p:nvPr/>
        </p:nvGrpSpPr>
        <p:grpSpPr>
          <a:xfrm>
            <a:off x="11630026" y="2700337"/>
            <a:ext cx="131274" cy="1457326"/>
            <a:chOff x="1009650" y="523874"/>
            <a:chExt cx="257175" cy="2855001"/>
          </a:xfrm>
        </p:grpSpPr>
        <p:sp>
          <p:nvSpPr>
            <p:cNvPr id="12" name="椭圆 11"/>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Scale>
                                      <p:cBhvr>
                                        <p:cTn id="19"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5"/>
                                        </p:tgtEl>
                                        <p:attrNameLst>
                                          <p:attrName>ppt_x</p:attrName>
                                          <p:attrName>ppt_y</p:attrName>
                                        </p:attrNameLst>
                                      </p:cBhvr>
                                    </p:animMotion>
                                    <p:animEffect transition="in" filter="fade">
                                      <p:cBhvr>
                                        <p:cTn id="21" dur="1000"/>
                                        <p:tgtEl>
                                          <p:spTgt spid="5"/>
                                        </p:tgtEl>
                                      </p:cBhvr>
                                    </p:animEffect>
                                  </p:childTnLst>
                                </p:cTn>
                              </p:par>
                              <p:par>
                                <p:cTn id="22" presetID="52" presetClass="entr" presetSubtype="0" fill="hold" grpId="0" nodeType="withEffect">
                                  <p:stCondLst>
                                    <p:cond delay="250"/>
                                  </p:stCondLst>
                                  <p:childTnLst>
                                    <p:set>
                                      <p:cBhvr>
                                        <p:cTn id="23" dur="1" fill="hold">
                                          <p:stCondLst>
                                            <p:cond delay="0"/>
                                          </p:stCondLst>
                                        </p:cTn>
                                        <p:tgtEl>
                                          <p:spTgt spid="6"/>
                                        </p:tgtEl>
                                        <p:attrNameLst>
                                          <p:attrName>style.visibility</p:attrName>
                                        </p:attrNameLst>
                                      </p:cBhvr>
                                      <p:to>
                                        <p:strVal val="visible"/>
                                      </p:to>
                                    </p:set>
                                    <p:animScale>
                                      <p:cBhvr>
                                        <p:cTn id="24"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6"/>
                                        </p:tgtEl>
                                        <p:attrNameLst>
                                          <p:attrName>ppt_x</p:attrName>
                                          <p:attrName>ppt_y</p:attrName>
                                        </p:attrNameLst>
                                      </p:cBhvr>
                                    </p:animMotion>
                                    <p:animEffect transition="in" filter="fade">
                                      <p:cBhvr>
                                        <p:cTn id="26" dur="1000"/>
                                        <p:tgtEl>
                                          <p:spTgt spid="6"/>
                                        </p:tgtEl>
                                      </p:cBhvr>
                                    </p:animEffect>
                                  </p:childTnLst>
                                </p:cTn>
                              </p:par>
                              <p:par>
                                <p:cTn id="27" presetID="52" presetClass="entr" presetSubtype="0" fill="hold" grpId="0" nodeType="withEffect">
                                  <p:stCondLst>
                                    <p:cond delay="500"/>
                                  </p:stCondLst>
                                  <p:childTnLst>
                                    <p:set>
                                      <p:cBhvr>
                                        <p:cTn id="28" dur="1" fill="hold">
                                          <p:stCondLst>
                                            <p:cond delay="0"/>
                                          </p:stCondLst>
                                        </p:cTn>
                                        <p:tgtEl>
                                          <p:spTgt spid="9"/>
                                        </p:tgtEl>
                                        <p:attrNameLst>
                                          <p:attrName>style.visibility</p:attrName>
                                        </p:attrNameLst>
                                      </p:cBhvr>
                                      <p:to>
                                        <p:strVal val="visible"/>
                                      </p:to>
                                    </p:set>
                                    <p:animScale>
                                      <p:cBhvr>
                                        <p:cTn id="29"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9"/>
                                        </p:tgtEl>
                                        <p:attrNameLst>
                                          <p:attrName>ppt_x</p:attrName>
                                          <p:attrName>ppt_y</p:attrName>
                                        </p:attrNameLst>
                                      </p:cBhvr>
                                    </p:animMotion>
                                    <p:animEffect transition="in" filter="fade">
                                      <p:cBhvr>
                                        <p:cTn id="31" dur="1000"/>
                                        <p:tgtEl>
                                          <p:spTgt spid="9"/>
                                        </p:tgtEl>
                                      </p:cBhvr>
                                    </p:animEffect>
                                  </p:childTnLst>
                                </p:cTn>
                              </p:par>
                              <p:par>
                                <p:cTn id="32" presetID="52" presetClass="entr" presetSubtype="0" fill="hold" grpId="0" nodeType="withEffect">
                                  <p:stCondLst>
                                    <p:cond delay="75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80301" y="1638300"/>
            <a:ext cx="4016374"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占位符 10"/>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tretch>
            <a:fillRect/>
          </a:stretch>
        </p:blipFill>
        <p:spPr>
          <a:xfrm>
            <a:off x="593948" y="1650895"/>
            <a:ext cx="6677018" cy="3962400"/>
          </a:xfrm>
        </p:spPr>
      </p:pic>
      <p:grpSp>
        <p:nvGrpSpPr>
          <p:cNvPr id="12" name="组合 11"/>
          <p:cNvGrpSpPr/>
          <p:nvPr/>
        </p:nvGrpSpPr>
        <p:grpSpPr>
          <a:xfrm>
            <a:off x="7872201" y="2133087"/>
            <a:ext cx="3232574" cy="1220554"/>
            <a:chOff x="6302885" y="1678126"/>
            <a:chExt cx="3232574" cy="1220554"/>
          </a:xfrm>
        </p:grpSpPr>
        <p:sp>
          <p:nvSpPr>
            <p:cNvPr id="13" name="矩形 12"/>
            <p:cNvSpPr/>
            <p:nvPr/>
          </p:nvSpPr>
          <p:spPr>
            <a:xfrm>
              <a:off x="6302885" y="2030750"/>
              <a:ext cx="3232574"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用户可以在投影仪或者计算机上进行演示也可以将演示文稿打印出来制作成胶片以便应用到更广泛的领域中</a:t>
              </a:r>
              <a:endParaRPr lang="zh-CN" altLang="en-US" sz="1400" dirty="0">
                <a:solidFill>
                  <a:schemeClr val="bg1"/>
                </a:solidFill>
              </a:endParaRPr>
            </a:p>
          </p:txBody>
        </p:sp>
        <p:sp>
          <p:nvSpPr>
            <p:cNvPr id="14" name="矩形 13"/>
            <p:cNvSpPr/>
            <p:nvPr/>
          </p:nvSpPr>
          <p:spPr>
            <a:xfrm>
              <a:off x="6302885"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rPr>
                <a:t>基本情况简介</a:t>
              </a:r>
              <a:endParaRPr lang="zh-CN" altLang="en-US" b="1" dirty="0">
                <a:solidFill>
                  <a:schemeClr val="bg1"/>
                </a:solidFill>
              </a:endParaRPr>
            </a:p>
          </p:txBody>
        </p:sp>
      </p:grpSp>
      <p:grpSp>
        <p:nvGrpSpPr>
          <p:cNvPr id="15" name="组合 14"/>
          <p:cNvGrpSpPr/>
          <p:nvPr/>
        </p:nvGrpSpPr>
        <p:grpSpPr>
          <a:xfrm>
            <a:off x="7872201" y="3831258"/>
            <a:ext cx="3232574" cy="1220554"/>
            <a:chOff x="6302885" y="1678126"/>
            <a:chExt cx="3232574" cy="1220554"/>
          </a:xfrm>
        </p:grpSpPr>
        <p:sp>
          <p:nvSpPr>
            <p:cNvPr id="16" name="矩形 15"/>
            <p:cNvSpPr/>
            <p:nvPr/>
          </p:nvSpPr>
          <p:spPr>
            <a:xfrm>
              <a:off x="6302885" y="2030750"/>
              <a:ext cx="3232574"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用户可以在投影仪或者计算机上进行演示也可以将演示文稿打印出来制作成胶片以便应用到更广泛的领域中</a:t>
              </a:r>
              <a:endParaRPr lang="zh-CN" altLang="en-US" sz="1400" dirty="0">
                <a:solidFill>
                  <a:schemeClr val="bg1"/>
                </a:solidFill>
              </a:endParaRPr>
            </a:p>
          </p:txBody>
        </p:sp>
        <p:sp>
          <p:nvSpPr>
            <p:cNvPr id="17" name="矩形 16"/>
            <p:cNvSpPr/>
            <p:nvPr/>
          </p:nvSpPr>
          <p:spPr>
            <a:xfrm>
              <a:off x="6302885"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rPr>
                <a:t>活动开展原因</a:t>
              </a:r>
              <a:endParaRPr lang="zh-CN" altLang="en-US" b="1" dirty="0">
                <a:solidFill>
                  <a:schemeClr val="bg1"/>
                </a:solidFill>
              </a:endParaRPr>
            </a:p>
          </p:txBody>
        </p:sp>
      </p:grpSp>
      <p:cxnSp>
        <p:nvCxnSpPr>
          <p:cNvPr id="19" name="直接连接符 18"/>
          <p:cNvCxnSpPr/>
          <p:nvPr/>
        </p:nvCxnSpPr>
        <p:spPr>
          <a:xfrm>
            <a:off x="7981950" y="3608388"/>
            <a:ext cx="309425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8" name="组合 7"/>
          <p:cNvGrpSpPr/>
          <p:nvPr/>
        </p:nvGrpSpPr>
        <p:grpSpPr>
          <a:xfrm>
            <a:off x="1471606" y="382260"/>
            <a:ext cx="3504486" cy="701048"/>
            <a:chOff x="1481131" y="353685"/>
            <a:chExt cx="3504486" cy="701048"/>
          </a:xfrm>
        </p:grpSpPr>
        <p:sp>
          <p:nvSpPr>
            <p:cNvPr id="20" name="矩形 19"/>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活动总体思路</a:t>
              </a:r>
              <a:endParaRPr lang="zh-CN" altLang="en-US" sz="2800" b="1" dirty="0">
                <a:solidFill>
                  <a:schemeClr val="accent1"/>
                </a:solidFill>
              </a:endParaRPr>
            </a:p>
          </p:txBody>
        </p:sp>
        <p:sp>
          <p:nvSpPr>
            <p:cNvPr id="21" name="文本框 20"/>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22" name="组合 21"/>
          <p:cNvGrpSpPr/>
          <p:nvPr/>
        </p:nvGrpSpPr>
        <p:grpSpPr>
          <a:xfrm rot="16200000">
            <a:off x="6030363" y="5795962"/>
            <a:ext cx="131274" cy="1457326"/>
            <a:chOff x="1009650" y="523874"/>
            <a:chExt cx="257175" cy="2855001"/>
          </a:xfrm>
        </p:grpSpPr>
        <p:sp>
          <p:nvSpPr>
            <p:cNvPr id="23" name="椭圆 22"/>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01</a:t>
            </a:r>
            <a:endParaRPr lang="zh-CN" altLang="en-US" sz="2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4000">
        <p14:switch dir="r"/>
      </p:transition>
    </mc:Choice>
    <mc:Fallback>
      <p:transition spd="slow"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 presetClass="entr" presetSubtype="1" fill="hold" nodeType="afterEffect" p14:presetBounceEnd="60000">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14:bounceEnd="60000">
                                          <p:cBhvr additive="base">
                                            <p:cTn id="15" dur="10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0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60000">
                                          <p:cBhvr additive="base">
                                            <p:cTn id="19" dur="10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20" dur="1000" fill="hold"/>
                                            <p:tgtEl>
                                              <p:spTgt spid="15"/>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占位符 34"/>
          <p:cNvPicPr>
            <a:picLocks noGrp="1" noChangeAspect="1"/>
          </p:cNvPicPr>
          <p:nvPr>
            <p:ph type="pic" sz="quarter" idx="11"/>
          </p:nvPr>
        </p:nvPicPr>
        <p:blipFill>
          <a:blip r:embed="rId1" cstate="print">
            <a:extLst>
              <a:ext uri="{28A0092B-C50C-407E-A947-70E740481C1C}">
                <a14:useLocalDpi xmlns:a14="http://schemas.microsoft.com/office/drawing/2010/main" val="0"/>
              </a:ext>
            </a:extLst>
          </a:blip>
          <a:stretch>
            <a:fillRect/>
          </a:stretch>
        </p:blipFill>
        <p:spPr>
          <a:xfrm>
            <a:off x="803919" y="1408113"/>
            <a:ext cx="2776749" cy="1682569"/>
          </a:xfrm>
        </p:spPr>
      </p:pic>
      <p:pic>
        <p:nvPicPr>
          <p:cNvPr id="37" name="图片占位符 36"/>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tretch>
            <a:fillRect/>
          </a:stretch>
        </p:blipFill>
        <p:spPr>
          <a:xfrm>
            <a:off x="802105" y="3157902"/>
            <a:ext cx="2779768" cy="1682569"/>
          </a:xfrm>
        </p:spPr>
      </p:pic>
      <p:pic>
        <p:nvPicPr>
          <p:cNvPr id="39" name="图片占位符 38"/>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802582" y="4907692"/>
            <a:ext cx="2778974" cy="1682569"/>
          </a:xfrm>
        </p:spPr>
      </p:pic>
      <p:pic>
        <p:nvPicPr>
          <p:cNvPr id="24" name="图片占位符 23"/>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tretch>
            <a:fillRect/>
          </a:stretch>
        </p:blipFill>
        <p:spPr>
          <a:xfrm>
            <a:off x="8291512" y="1860883"/>
            <a:ext cx="3547562" cy="4525629"/>
          </a:xfrm>
        </p:spPr>
      </p:pic>
      <p:grpSp>
        <p:nvGrpSpPr>
          <p:cNvPr id="40" name="组合 39"/>
          <p:cNvGrpSpPr/>
          <p:nvPr/>
        </p:nvGrpSpPr>
        <p:grpSpPr>
          <a:xfrm>
            <a:off x="3693768" y="2046514"/>
            <a:ext cx="5368703" cy="551543"/>
            <a:chOff x="3693768" y="2046514"/>
            <a:chExt cx="5368703" cy="551543"/>
          </a:xfrm>
        </p:grpSpPr>
        <p:sp>
          <p:nvSpPr>
            <p:cNvPr id="9" name="矩形 8"/>
            <p:cNvSpPr/>
            <p:nvPr/>
          </p:nvSpPr>
          <p:spPr>
            <a:xfrm>
              <a:off x="7520555" y="2046514"/>
              <a:ext cx="1541916" cy="551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686219" y="2140751"/>
              <a:ext cx="1210588"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bg1"/>
                  </a:solidFill>
                  <a:latin typeface="+mj-ea"/>
                  <a:ea typeface="+mj-ea"/>
                </a:rPr>
                <a:t>活动意义</a:t>
              </a:r>
              <a:endParaRPr lang="zh-CN" altLang="en-US" sz="2000" b="1" dirty="0">
                <a:solidFill>
                  <a:schemeClr val="bg1"/>
                </a:solidFill>
                <a:latin typeface="+mj-ea"/>
                <a:ea typeface="+mj-ea"/>
              </a:endParaRPr>
            </a:p>
          </p:txBody>
        </p:sp>
        <p:sp>
          <p:nvSpPr>
            <p:cNvPr id="19" name="文本框 18"/>
            <p:cNvSpPr txBox="1"/>
            <p:nvPr/>
          </p:nvSpPr>
          <p:spPr>
            <a:xfrm>
              <a:off x="3693768" y="2060675"/>
              <a:ext cx="3689804"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altLang="zh-CN" sz="14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latin typeface="Agency FB" panose="020B0503020202020204" pitchFamily="34" charset="0"/>
                <a:ea typeface="时尚中黑简体" panose="01010104010101010101" pitchFamily="2" charset="-122"/>
              </a:endParaRPr>
            </a:p>
          </p:txBody>
        </p:sp>
      </p:grpSp>
      <p:grpSp>
        <p:nvGrpSpPr>
          <p:cNvPr id="41" name="组合 40"/>
          <p:cNvGrpSpPr/>
          <p:nvPr/>
        </p:nvGrpSpPr>
        <p:grpSpPr>
          <a:xfrm>
            <a:off x="3693768" y="3100047"/>
            <a:ext cx="5368703" cy="551543"/>
            <a:chOff x="3693768" y="3100047"/>
            <a:chExt cx="5368703" cy="551543"/>
          </a:xfrm>
        </p:grpSpPr>
        <p:sp>
          <p:nvSpPr>
            <p:cNvPr id="10" name="矩形 9"/>
            <p:cNvSpPr/>
            <p:nvPr/>
          </p:nvSpPr>
          <p:spPr>
            <a:xfrm>
              <a:off x="7520555" y="3100047"/>
              <a:ext cx="1541916" cy="5515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686219" y="3175763"/>
              <a:ext cx="1210588"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bg1"/>
                  </a:solidFill>
                  <a:latin typeface="+mj-ea"/>
                  <a:ea typeface="+mj-ea"/>
                </a:rPr>
                <a:t>活动宗旨</a:t>
              </a:r>
              <a:endParaRPr lang="zh-CN" altLang="en-US" sz="2000" b="1" dirty="0">
                <a:solidFill>
                  <a:schemeClr val="bg1"/>
                </a:solidFill>
                <a:latin typeface="+mj-ea"/>
                <a:ea typeface="+mj-ea"/>
              </a:endParaRPr>
            </a:p>
          </p:txBody>
        </p:sp>
        <p:sp>
          <p:nvSpPr>
            <p:cNvPr id="25" name="文本框 24"/>
            <p:cNvSpPr txBox="1"/>
            <p:nvPr/>
          </p:nvSpPr>
          <p:spPr>
            <a:xfrm>
              <a:off x="3693768" y="3114208"/>
              <a:ext cx="3689804"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altLang="zh-CN" sz="14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latin typeface="Agency FB" panose="020B0503020202020204" pitchFamily="34" charset="0"/>
                <a:ea typeface="时尚中黑简体" panose="01010104010101010101" pitchFamily="2" charset="-122"/>
              </a:endParaRPr>
            </a:p>
          </p:txBody>
        </p:sp>
      </p:grpSp>
      <p:grpSp>
        <p:nvGrpSpPr>
          <p:cNvPr id="42" name="组合 41"/>
          <p:cNvGrpSpPr/>
          <p:nvPr/>
        </p:nvGrpSpPr>
        <p:grpSpPr>
          <a:xfrm>
            <a:off x="3693768" y="4153580"/>
            <a:ext cx="5368703" cy="551543"/>
            <a:chOff x="3693768" y="4153580"/>
            <a:chExt cx="5368703" cy="551543"/>
          </a:xfrm>
        </p:grpSpPr>
        <p:sp>
          <p:nvSpPr>
            <p:cNvPr id="11" name="矩形 10"/>
            <p:cNvSpPr/>
            <p:nvPr/>
          </p:nvSpPr>
          <p:spPr>
            <a:xfrm>
              <a:off x="7520555" y="4153580"/>
              <a:ext cx="1541916" cy="5515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686219" y="4229296"/>
              <a:ext cx="1210588"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bg1"/>
                  </a:solidFill>
                  <a:latin typeface="+mj-ea"/>
                  <a:ea typeface="+mj-ea"/>
                </a:rPr>
                <a:t>活动目标</a:t>
              </a:r>
              <a:endParaRPr lang="zh-CN" altLang="en-US" sz="2000" b="1" dirty="0">
                <a:solidFill>
                  <a:schemeClr val="bg1"/>
                </a:solidFill>
                <a:latin typeface="+mj-ea"/>
                <a:ea typeface="+mj-ea"/>
              </a:endParaRPr>
            </a:p>
          </p:txBody>
        </p:sp>
        <p:sp>
          <p:nvSpPr>
            <p:cNvPr id="26" name="文本框 25"/>
            <p:cNvSpPr txBox="1"/>
            <p:nvPr/>
          </p:nvSpPr>
          <p:spPr>
            <a:xfrm>
              <a:off x="3693768" y="4167741"/>
              <a:ext cx="3689804"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altLang="zh-CN" sz="14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latin typeface="Agency FB" panose="020B0503020202020204" pitchFamily="34" charset="0"/>
                <a:ea typeface="时尚中黑简体" panose="01010104010101010101" pitchFamily="2" charset="-122"/>
              </a:endParaRPr>
            </a:p>
          </p:txBody>
        </p:sp>
      </p:grpSp>
      <p:grpSp>
        <p:nvGrpSpPr>
          <p:cNvPr id="43" name="组合 42"/>
          <p:cNvGrpSpPr/>
          <p:nvPr/>
        </p:nvGrpSpPr>
        <p:grpSpPr>
          <a:xfrm>
            <a:off x="3693768" y="5207113"/>
            <a:ext cx="5368703" cy="551543"/>
            <a:chOff x="3693768" y="5207113"/>
            <a:chExt cx="5368703" cy="551543"/>
          </a:xfrm>
        </p:grpSpPr>
        <p:sp>
          <p:nvSpPr>
            <p:cNvPr id="12" name="矩形 11"/>
            <p:cNvSpPr/>
            <p:nvPr/>
          </p:nvSpPr>
          <p:spPr>
            <a:xfrm>
              <a:off x="7520555" y="5207113"/>
              <a:ext cx="1541916" cy="551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686219" y="5282829"/>
              <a:ext cx="1210588"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bg1"/>
                  </a:solidFill>
                  <a:latin typeface="+mj-ea"/>
                  <a:ea typeface="+mj-ea"/>
                </a:rPr>
                <a:t>活动内容</a:t>
              </a:r>
              <a:endParaRPr lang="zh-CN" altLang="en-US" sz="2000" b="1" dirty="0">
                <a:solidFill>
                  <a:schemeClr val="bg1"/>
                </a:solidFill>
                <a:latin typeface="+mj-ea"/>
                <a:ea typeface="+mj-ea"/>
              </a:endParaRPr>
            </a:p>
          </p:txBody>
        </p:sp>
        <p:sp>
          <p:nvSpPr>
            <p:cNvPr id="27" name="文本框 26"/>
            <p:cNvSpPr txBox="1"/>
            <p:nvPr/>
          </p:nvSpPr>
          <p:spPr>
            <a:xfrm>
              <a:off x="3693768" y="5221274"/>
              <a:ext cx="3689804"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altLang="zh-CN" sz="14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latin typeface="Agency FB" panose="020B0503020202020204" pitchFamily="34" charset="0"/>
                <a:ea typeface="时尚中黑简体" panose="01010104010101010101" pitchFamily="2" charset="-122"/>
              </a:endParaRPr>
            </a:p>
          </p:txBody>
        </p:sp>
      </p:grpSp>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29" name="组合 28"/>
          <p:cNvGrpSpPr/>
          <p:nvPr/>
        </p:nvGrpSpPr>
        <p:grpSpPr>
          <a:xfrm>
            <a:off x="1471606" y="382260"/>
            <a:ext cx="3504486" cy="701048"/>
            <a:chOff x="1481131" y="353685"/>
            <a:chExt cx="3504486" cy="701048"/>
          </a:xfrm>
        </p:grpSpPr>
        <p:sp>
          <p:nvSpPr>
            <p:cNvPr id="30" name="矩形 29"/>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活动总体思路</a:t>
              </a:r>
              <a:endParaRPr lang="zh-CN" altLang="en-US" sz="2800" b="1" dirty="0">
                <a:solidFill>
                  <a:schemeClr val="accent1"/>
                </a:solidFill>
              </a:endParaRPr>
            </a:p>
          </p:txBody>
        </p:sp>
        <p:sp>
          <p:nvSpPr>
            <p:cNvPr id="31" name="文本框 30"/>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32" name="组合 31"/>
          <p:cNvGrpSpPr/>
          <p:nvPr/>
        </p:nvGrpSpPr>
        <p:grpSpPr>
          <a:xfrm rot="16200000">
            <a:off x="6030363" y="5795962"/>
            <a:ext cx="131274" cy="1457326"/>
            <a:chOff x="1009650" y="523874"/>
            <a:chExt cx="257175" cy="2855001"/>
          </a:xfrm>
        </p:grpSpPr>
        <p:sp>
          <p:nvSpPr>
            <p:cNvPr id="33" name="椭圆 32"/>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01</a:t>
            </a:r>
            <a:endParaRPr lang="zh-CN" altLang="en-US" sz="2000" b="1" dirty="0">
              <a:solidFill>
                <a:schemeClr val="bg1"/>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right)">
                                      <p:cBhvr>
                                        <p:cTn id="25" dur="500"/>
                                        <p:tgtEl>
                                          <p:spTgt spid="40"/>
                                        </p:tgtEl>
                                      </p:cBhvr>
                                    </p:animEffect>
                                  </p:childTnLst>
                                </p:cTn>
                              </p:par>
                              <p:par>
                                <p:cTn id="26" presetID="22" presetClass="entr" presetSubtype="2" fill="hold" nodeType="withEffect">
                                  <p:stCondLst>
                                    <p:cond delay="250"/>
                                  </p:stCondLst>
                                  <p:childTnLst>
                                    <p:set>
                                      <p:cBhvr>
                                        <p:cTn id="27" dur="1" fill="hold">
                                          <p:stCondLst>
                                            <p:cond delay="0"/>
                                          </p:stCondLst>
                                        </p:cTn>
                                        <p:tgtEl>
                                          <p:spTgt spid="41"/>
                                        </p:tgtEl>
                                        <p:attrNameLst>
                                          <p:attrName>style.visibility</p:attrName>
                                        </p:attrNameLst>
                                      </p:cBhvr>
                                      <p:to>
                                        <p:strVal val="visible"/>
                                      </p:to>
                                    </p:set>
                                    <p:animEffect transition="in" filter="wipe(right)">
                                      <p:cBhvr>
                                        <p:cTn id="28" dur="500"/>
                                        <p:tgtEl>
                                          <p:spTgt spid="41"/>
                                        </p:tgtEl>
                                      </p:cBhvr>
                                    </p:animEffect>
                                  </p:childTnLst>
                                </p:cTn>
                              </p:par>
                              <p:par>
                                <p:cTn id="29" presetID="22" presetClass="entr" presetSubtype="2"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Effect transition="in" filter="wipe(right)">
                                      <p:cBhvr>
                                        <p:cTn id="31" dur="500"/>
                                        <p:tgtEl>
                                          <p:spTgt spid="42"/>
                                        </p:tgtEl>
                                      </p:cBhvr>
                                    </p:animEffect>
                                  </p:childTnLst>
                                </p:cTn>
                              </p:par>
                              <p:par>
                                <p:cTn id="32" presetID="22" presetClass="entr" presetSubtype="2" fill="hold" nodeType="withEffect">
                                  <p:stCondLst>
                                    <p:cond delay="750"/>
                                  </p:stCondLst>
                                  <p:childTnLst>
                                    <p:set>
                                      <p:cBhvr>
                                        <p:cTn id="33" dur="1" fill="hold">
                                          <p:stCondLst>
                                            <p:cond delay="0"/>
                                          </p:stCondLst>
                                        </p:cTn>
                                        <p:tgtEl>
                                          <p:spTgt spid="43"/>
                                        </p:tgtEl>
                                        <p:attrNameLst>
                                          <p:attrName>style.visibility</p:attrName>
                                        </p:attrNameLst>
                                      </p:cBhvr>
                                      <p:to>
                                        <p:strVal val="visible"/>
                                      </p:to>
                                    </p:set>
                                    <p:animEffect transition="in" filter="wipe(right)">
                                      <p:cBhvr>
                                        <p:cTn id="3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1817688" y="2083674"/>
            <a:ext cx="2347912" cy="469026"/>
            <a:chOff x="1817688" y="2083674"/>
            <a:chExt cx="2347912" cy="469026"/>
          </a:xfrm>
        </p:grpSpPr>
        <p:sp>
          <p:nvSpPr>
            <p:cNvPr id="11" name="矩形 10"/>
            <p:cNvSpPr/>
            <p:nvPr/>
          </p:nvSpPr>
          <p:spPr>
            <a:xfrm>
              <a:off x="1817688" y="2087564"/>
              <a:ext cx="2347912" cy="465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7" name="文本框 56"/>
            <p:cNvSpPr txBox="1"/>
            <p:nvPr/>
          </p:nvSpPr>
          <p:spPr>
            <a:xfrm>
              <a:off x="2630488" y="2083674"/>
              <a:ext cx="1107996"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bg1"/>
                  </a:solidFill>
                  <a:latin typeface="+mj-ea"/>
                  <a:ea typeface="+mj-ea"/>
                </a:rPr>
                <a:t>设计部</a:t>
              </a:r>
              <a:endParaRPr lang="zh-CN" altLang="en-US" sz="2400" dirty="0">
                <a:solidFill>
                  <a:schemeClr val="bg1"/>
                </a:solidFill>
                <a:latin typeface="+mj-ea"/>
                <a:ea typeface="+mj-ea"/>
              </a:endParaRPr>
            </a:p>
          </p:txBody>
        </p:sp>
      </p:grpSp>
      <p:grpSp>
        <p:nvGrpSpPr>
          <p:cNvPr id="67" name="组合 66"/>
          <p:cNvGrpSpPr/>
          <p:nvPr/>
        </p:nvGrpSpPr>
        <p:grpSpPr>
          <a:xfrm>
            <a:off x="1817688" y="4086803"/>
            <a:ext cx="2347912" cy="472497"/>
            <a:chOff x="1817688" y="4086803"/>
            <a:chExt cx="2347912" cy="472497"/>
          </a:xfrm>
        </p:grpSpPr>
        <p:sp>
          <p:nvSpPr>
            <p:cNvPr id="13" name="矩形 12"/>
            <p:cNvSpPr/>
            <p:nvPr/>
          </p:nvSpPr>
          <p:spPr>
            <a:xfrm>
              <a:off x="1817688" y="4094164"/>
              <a:ext cx="2347912" cy="465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8" name="文本框 57"/>
            <p:cNvSpPr txBox="1"/>
            <p:nvPr/>
          </p:nvSpPr>
          <p:spPr>
            <a:xfrm>
              <a:off x="2630488" y="4086803"/>
              <a:ext cx="1107996"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bg1"/>
                  </a:solidFill>
                  <a:latin typeface="+mj-ea"/>
                  <a:ea typeface="+mj-ea"/>
                </a:rPr>
                <a:t>售后部</a:t>
              </a:r>
              <a:endParaRPr lang="zh-CN" altLang="en-US" sz="2400" dirty="0">
                <a:solidFill>
                  <a:schemeClr val="bg1"/>
                </a:solidFill>
                <a:latin typeface="+mj-ea"/>
                <a:ea typeface="+mj-ea"/>
              </a:endParaRPr>
            </a:p>
          </p:txBody>
        </p:sp>
      </p:grpSp>
      <p:grpSp>
        <p:nvGrpSpPr>
          <p:cNvPr id="65" name="组合 64"/>
          <p:cNvGrpSpPr/>
          <p:nvPr/>
        </p:nvGrpSpPr>
        <p:grpSpPr>
          <a:xfrm>
            <a:off x="6858000" y="2083674"/>
            <a:ext cx="2347912" cy="469026"/>
            <a:chOff x="6858000" y="2083674"/>
            <a:chExt cx="2347912" cy="469026"/>
          </a:xfrm>
        </p:grpSpPr>
        <p:sp>
          <p:nvSpPr>
            <p:cNvPr id="12" name="矩形 11"/>
            <p:cNvSpPr/>
            <p:nvPr/>
          </p:nvSpPr>
          <p:spPr>
            <a:xfrm>
              <a:off x="6858000" y="2087564"/>
              <a:ext cx="2347912" cy="465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9" name="文本框 58"/>
            <p:cNvSpPr txBox="1"/>
            <p:nvPr/>
          </p:nvSpPr>
          <p:spPr>
            <a:xfrm>
              <a:off x="7705070" y="2083674"/>
              <a:ext cx="1107996"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bg1"/>
                  </a:solidFill>
                  <a:latin typeface="+mj-ea"/>
                  <a:ea typeface="+mj-ea"/>
                </a:rPr>
                <a:t>业务部</a:t>
              </a:r>
              <a:endParaRPr lang="zh-CN" altLang="en-US" sz="2400" dirty="0">
                <a:solidFill>
                  <a:schemeClr val="bg1"/>
                </a:solidFill>
                <a:latin typeface="+mj-ea"/>
                <a:ea typeface="+mj-ea"/>
              </a:endParaRPr>
            </a:p>
          </p:txBody>
        </p:sp>
      </p:grpSp>
      <p:grpSp>
        <p:nvGrpSpPr>
          <p:cNvPr id="66" name="组合 65"/>
          <p:cNvGrpSpPr/>
          <p:nvPr/>
        </p:nvGrpSpPr>
        <p:grpSpPr>
          <a:xfrm>
            <a:off x="6858000" y="4086803"/>
            <a:ext cx="2347912" cy="472497"/>
            <a:chOff x="6858000" y="4086803"/>
            <a:chExt cx="2347912" cy="472497"/>
          </a:xfrm>
        </p:grpSpPr>
        <p:sp>
          <p:nvSpPr>
            <p:cNvPr id="14" name="矩形 13"/>
            <p:cNvSpPr/>
            <p:nvPr/>
          </p:nvSpPr>
          <p:spPr>
            <a:xfrm>
              <a:off x="6858000" y="4094164"/>
              <a:ext cx="2347912" cy="465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60" name="文本框 59"/>
            <p:cNvSpPr txBox="1"/>
            <p:nvPr/>
          </p:nvSpPr>
          <p:spPr>
            <a:xfrm>
              <a:off x="7705070" y="4086803"/>
              <a:ext cx="1107996"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bg1"/>
                  </a:solidFill>
                  <a:latin typeface="+mj-ea"/>
                  <a:ea typeface="+mj-ea"/>
                </a:rPr>
                <a:t>产品部</a:t>
              </a:r>
              <a:endParaRPr lang="zh-CN" altLang="en-US" sz="2400" dirty="0">
                <a:solidFill>
                  <a:schemeClr val="bg1"/>
                </a:solidFill>
                <a:latin typeface="+mj-ea"/>
                <a:ea typeface="+mj-ea"/>
              </a:endParaRPr>
            </a:p>
          </p:txBody>
        </p:sp>
      </p:grpSp>
      <p:sp>
        <p:nvSpPr>
          <p:cNvPr id="20" name="文本框 19"/>
          <p:cNvSpPr txBox="1"/>
          <p:nvPr/>
        </p:nvSpPr>
        <p:spPr>
          <a:xfrm>
            <a:off x="2579689" y="2613920"/>
            <a:ext cx="3211512" cy="830997"/>
          </a:xfrm>
          <a:prstGeom prst="rect">
            <a:avLst/>
          </a:prstGeom>
          <a:noFill/>
        </p:spPr>
        <p:txBody>
          <a:bodyPr wrap="square" rtlCol="0">
            <a:spAutoFit/>
            <a:scene3d>
              <a:camera prst="orthographicFront"/>
              <a:lightRig rig="threePt" dir="t"/>
            </a:scene3d>
            <a:sp3d contourW="12700"/>
          </a:bodyPr>
          <a:lstStyle/>
          <a:p>
            <a:pPr lvl="0" algn="just"/>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 a film to be used in a wider field</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pic>
        <p:nvPicPr>
          <p:cNvPr id="40" name="图片占位符 39"/>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tretch>
            <a:fillRect/>
          </a:stretch>
        </p:blipFill>
        <p:spPr>
          <a:xfrm>
            <a:off x="1055688" y="4291363"/>
            <a:ext cx="1524000" cy="1236874"/>
          </a:xfrm>
          <a:ln w="57150">
            <a:solidFill>
              <a:schemeClr val="bg1">
                <a:lumMod val="95000"/>
              </a:schemeClr>
            </a:solidFill>
          </a:ln>
        </p:spPr>
      </p:pic>
      <p:pic>
        <p:nvPicPr>
          <p:cNvPr id="44" name="图片占位符 43"/>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tretch>
            <a:fillRect/>
          </a:stretch>
        </p:blipFill>
        <p:spPr>
          <a:xfrm>
            <a:off x="1055688" y="2239962"/>
            <a:ext cx="1524000" cy="1316993"/>
          </a:xfrm>
          <a:ln w="57150">
            <a:solidFill>
              <a:schemeClr val="bg1">
                <a:lumMod val="95000"/>
              </a:schemeClr>
            </a:solidFill>
          </a:ln>
        </p:spPr>
      </p:pic>
      <p:pic>
        <p:nvPicPr>
          <p:cNvPr id="48" name="图片占位符 47"/>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6096000" y="4246417"/>
            <a:ext cx="1524000" cy="1212849"/>
          </a:xfrm>
          <a:ln w="57150">
            <a:solidFill>
              <a:schemeClr val="bg1">
                <a:lumMod val="95000"/>
              </a:schemeClr>
            </a:solidFill>
          </a:ln>
        </p:spPr>
      </p:pic>
      <p:pic>
        <p:nvPicPr>
          <p:cNvPr id="56" name="图片占位符 55"/>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tretch>
            <a:fillRect/>
          </a:stretch>
        </p:blipFill>
        <p:spPr>
          <a:xfrm>
            <a:off x="6096000" y="2239963"/>
            <a:ext cx="1524000" cy="1204954"/>
          </a:xfrm>
          <a:ln w="57150">
            <a:solidFill>
              <a:schemeClr val="bg1">
                <a:lumMod val="95000"/>
              </a:schemeClr>
            </a:solidFill>
          </a:ln>
        </p:spPr>
      </p:pic>
      <p:sp>
        <p:nvSpPr>
          <p:cNvPr id="61" name="文本框 60"/>
          <p:cNvSpPr txBox="1"/>
          <p:nvPr/>
        </p:nvSpPr>
        <p:spPr>
          <a:xfrm>
            <a:off x="7705070" y="2613920"/>
            <a:ext cx="3211512" cy="830997"/>
          </a:xfrm>
          <a:prstGeom prst="rect">
            <a:avLst/>
          </a:prstGeom>
          <a:noFill/>
        </p:spPr>
        <p:txBody>
          <a:bodyPr wrap="square" rtlCol="0">
            <a:spAutoFit/>
            <a:scene3d>
              <a:camera prst="orthographicFront"/>
              <a:lightRig rig="threePt" dir="t"/>
            </a:scene3d>
            <a:sp3d contourW="12700"/>
          </a:bodyPr>
          <a:lstStyle/>
          <a:p>
            <a:pPr lvl="0" algn="just"/>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 a film to be used in a wider field</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sp>
        <p:nvSpPr>
          <p:cNvPr id="62" name="文本框 61"/>
          <p:cNvSpPr txBox="1"/>
          <p:nvPr/>
        </p:nvSpPr>
        <p:spPr>
          <a:xfrm>
            <a:off x="2579689" y="4628270"/>
            <a:ext cx="3211512" cy="830997"/>
          </a:xfrm>
          <a:prstGeom prst="rect">
            <a:avLst/>
          </a:prstGeom>
          <a:noFill/>
        </p:spPr>
        <p:txBody>
          <a:bodyPr wrap="square" rtlCol="0">
            <a:spAutoFit/>
            <a:scene3d>
              <a:camera prst="orthographicFront"/>
              <a:lightRig rig="threePt" dir="t"/>
            </a:scene3d>
            <a:sp3d contourW="12700"/>
          </a:bodyPr>
          <a:lstStyle/>
          <a:p>
            <a:pPr lvl="0" algn="just"/>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 a film to be used in a wider field</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sp>
        <p:nvSpPr>
          <p:cNvPr id="63" name="文本框 62"/>
          <p:cNvSpPr txBox="1"/>
          <p:nvPr/>
        </p:nvSpPr>
        <p:spPr>
          <a:xfrm>
            <a:off x="7705070" y="4628270"/>
            <a:ext cx="3211512" cy="830997"/>
          </a:xfrm>
          <a:prstGeom prst="rect">
            <a:avLst/>
          </a:prstGeom>
          <a:noFill/>
        </p:spPr>
        <p:txBody>
          <a:bodyPr wrap="square" rtlCol="0">
            <a:spAutoFit/>
            <a:scene3d>
              <a:camera prst="orthographicFront"/>
              <a:lightRig rig="threePt" dir="t"/>
            </a:scene3d>
            <a:sp3d contourW="12700"/>
          </a:bodyPr>
          <a:lstStyle/>
          <a:p>
            <a:pPr lvl="0" algn="just"/>
            <a:r>
              <a:rPr lang="en-US" altLang="zh-CN" sz="16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 a film to be used in a wider field</a:t>
            </a:r>
            <a:endParaRPr lang="en-US" altLang="zh-CN" sz="1600" dirty="0">
              <a:solidFill>
                <a:prstClr val="white">
                  <a:lumMod val="50000"/>
                </a:prstClr>
              </a:solidFill>
              <a:latin typeface="Agency FB" panose="020B0503020202020204" pitchFamily="34" charset="0"/>
              <a:ea typeface="时尚中黑简体" panose="01010104010101010101" pitchFamily="2" charset="-122"/>
            </a:endParaRPr>
          </a:p>
        </p:txBody>
      </p: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27" name="组合 26"/>
          <p:cNvGrpSpPr/>
          <p:nvPr/>
        </p:nvGrpSpPr>
        <p:grpSpPr>
          <a:xfrm>
            <a:off x="1471606" y="382260"/>
            <a:ext cx="3504486" cy="701048"/>
            <a:chOff x="1481131" y="353685"/>
            <a:chExt cx="3504486" cy="701048"/>
          </a:xfrm>
        </p:grpSpPr>
        <p:sp>
          <p:nvSpPr>
            <p:cNvPr id="28" name="矩形 27"/>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活动总体思路</a:t>
              </a:r>
              <a:endParaRPr lang="zh-CN" altLang="en-US" sz="2800" b="1" dirty="0">
                <a:solidFill>
                  <a:schemeClr val="accent1"/>
                </a:solidFill>
              </a:endParaRPr>
            </a:p>
          </p:txBody>
        </p:sp>
        <p:sp>
          <p:nvSpPr>
            <p:cNvPr id="29" name="文本框 28"/>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30" name="组合 29"/>
          <p:cNvGrpSpPr/>
          <p:nvPr/>
        </p:nvGrpSpPr>
        <p:grpSpPr>
          <a:xfrm rot="16200000">
            <a:off x="6030363" y="5795962"/>
            <a:ext cx="131274" cy="1457326"/>
            <a:chOff x="1009650" y="523874"/>
            <a:chExt cx="257175" cy="2855001"/>
          </a:xfrm>
        </p:grpSpPr>
        <p:sp>
          <p:nvSpPr>
            <p:cNvPr id="31" name="椭圆 30"/>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01</a:t>
            </a:r>
            <a:endParaRPr lang="zh-CN" altLang="en-US" sz="2000" b="1" dirty="0">
              <a:solidFill>
                <a:schemeClr val="bg1"/>
              </a:solidFill>
            </a:endParaRPr>
          </a:p>
        </p:txBody>
      </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par>
                                <p:cTn id="20" presetID="53" presetClass="entr" presetSubtype="16"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animEffect transition="in" filter="fade">
                                      <p:cBhvr>
                                        <p:cTn id="24" dur="500"/>
                                        <p:tgtEl>
                                          <p:spTgt spid="4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wipe(left)">
                                      <p:cBhvr>
                                        <p:cTn id="28" dur="500"/>
                                        <p:tgtEl>
                                          <p:spTgt spid="67"/>
                                        </p:tgtEl>
                                      </p:cBhvr>
                                    </p:animEffect>
                                  </p:childTnLst>
                                </p:cTn>
                              </p:par>
                              <p:par>
                                <p:cTn id="29" presetID="22" presetClass="entr" presetSubtype="8"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left)">
                                      <p:cBhvr>
                                        <p:cTn id="31" dur="500"/>
                                        <p:tgtEl>
                                          <p:spTgt spid="65"/>
                                        </p:tgtEl>
                                      </p:cBhvr>
                                    </p:animEffect>
                                  </p:childTnLst>
                                </p:cTn>
                              </p:par>
                              <p:par>
                                <p:cTn id="32" presetID="22" presetClass="entr" presetSubtype="8"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wipe(left)">
                                      <p:cBhvr>
                                        <p:cTn id="34" dur="500"/>
                                        <p:tgtEl>
                                          <p:spTgt spid="64"/>
                                        </p:tgtEl>
                                      </p:cBhvr>
                                    </p:animEffect>
                                  </p:childTnLst>
                                </p:cTn>
                              </p:par>
                              <p:par>
                                <p:cTn id="35" presetID="22" presetClass="entr" presetSubtype="8"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wipe(left)">
                                      <p:cBhvr>
                                        <p:cTn id="37" dur="500"/>
                                        <p:tgtEl>
                                          <p:spTgt spid="66"/>
                                        </p:tgtEl>
                                      </p:cBhvr>
                                    </p:animEffect>
                                  </p:childTnLst>
                                </p:cTn>
                              </p:par>
                            </p:childTnLst>
                          </p:cTn>
                        </p:par>
                        <p:par>
                          <p:cTn id="38" fill="hold">
                            <p:stCondLst>
                              <p:cond delay="1000"/>
                            </p:stCondLst>
                            <p:childTnLst>
                              <p:par>
                                <p:cTn id="39" presetID="14" presetClass="entr" presetSubtype="10"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randombar(horizontal)">
                                      <p:cBhvr>
                                        <p:cTn id="41" dur="500"/>
                                        <p:tgtEl>
                                          <p:spTgt spid="2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randombar(horizontal)">
                                      <p:cBhvr>
                                        <p:cTn id="47" dur="500"/>
                                        <p:tgtEl>
                                          <p:spTgt spid="62"/>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randombar(horizontal)">
                                      <p:cBhvr>
                                        <p:cTn id="5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1" grpId="0"/>
      <p:bldP spid="62"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18673" y="3600235"/>
            <a:ext cx="2954655" cy="646331"/>
          </a:xfrm>
          <a:prstGeom prst="rect">
            <a:avLst/>
          </a:prstGeom>
        </p:spPr>
        <p:txBody>
          <a:bodyPr wrap="none">
            <a:spAutoFit/>
            <a:scene3d>
              <a:camera prst="orthographicFront"/>
              <a:lightRig rig="threePt" dir="t"/>
            </a:scene3d>
            <a:sp3d contourW="12700"/>
          </a:bodyPr>
          <a:lstStyle/>
          <a:p>
            <a:pPr algn="ctr"/>
            <a:r>
              <a:rPr lang="zh-CN" altLang="en-US" sz="3600" b="1" dirty="0">
                <a:solidFill>
                  <a:schemeClr val="accent6"/>
                </a:solidFill>
              </a:rPr>
              <a:t>活动内容构成</a:t>
            </a:r>
            <a:endParaRPr lang="zh-CN" altLang="en-US" sz="3600" b="1" dirty="0">
              <a:solidFill>
                <a:schemeClr val="accent6"/>
              </a:solidFill>
            </a:endParaRPr>
          </a:p>
        </p:txBody>
      </p:sp>
      <p:grpSp>
        <p:nvGrpSpPr>
          <p:cNvPr id="17" name="组合 16"/>
          <p:cNvGrpSpPr/>
          <p:nvPr/>
        </p:nvGrpSpPr>
        <p:grpSpPr>
          <a:xfrm>
            <a:off x="5003276" y="876300"/>
            <a:ext cx="2312448" cy="2433640"/>
            <a:chOff x="5003276" y="876300"/>
            <a:chExt cx="2312448" cy="243364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03276" y="876300"/>
              <a:ext cx="2312448" cy="2433640"/>
            </a:xfrm>
            <a:prstGeom prst="rect">
              <a:avLst/>
            </a:prstGeom>
          </p:spPr>
        </p:pic>
        <p:sp>
          <p:nvSpPr>
            <p:cNvPr id="4" name="矩形 3"/>
            <p:cNvSpPr/>
            <p:nvPr/>
          </p:nvSpPr>
          <p:spPr>
            <a:xfrm>
              <a:off x="5689479" y="1782763"/>
              <a:ext cx="813043" cy="769441"/>
            </a:xfrm>
            <a:prstGeom prst="rect">
              <a:avLst/>
            </a:prstGeom>
          </p:spPr>
          <p:txBody>
            <a:bodyPr wrap="none">
              <a:spAutoFit/>
              <a:scene3d>
                <a:camera prst="orthographicFront"/>
                <a:lightRig rig="threePt" dir="t"/>
              </a:scene3d>
              <a:sp3d contourW="12700"/>
            </a:bodyPr>
            <a:lstStyle/>
            <a:p>
              <a:pPr algn="ctr"/>
              <a:r>
                <a:rPr lang="en-US" altLang="zh-CN" sz="4400" b="1" dirty="0">
                  <a:solidFill>
                    <a:schemeClr val="bg1"/>
                  </a:solidFill>
                </a:rPr>
                <a:t>02</a:t>
              </a:r>
              <a:endParaRPr lang="zh-CN" altLang="en-US" sz="4400" b="1" dirty="0">
                <a:solidFill>
                  <a:schemeClr val="bg1"/>
                </a:solidFill>
              </a:endParaRPr>
            </a:p>
          </p:txBody>
        </p:sp>
      </p:grpSp>
      <p:sp>
        <p:nvSpPr>
          <p:cNvPr id="5" name="矩形 4"/>
          <p:cNvSpPr/>
          <p:nvPr/>
        </p:nvSpPr>
        <p:spPr>
          <a:xfrm>
            <a:off x="4282866"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活动主题</a:t>
            </a:r>
            <a:endParaRPr lang="zh-CN" altLang="en-US" sz="2000" dirty="0">
              <a:solidFill>
                <a:schemeClr val="accent6"/>
              </a:solidFill>
            </a:endParaRPr>
          </a:p>
        </p:txBody>
      </p:sp>
      <p:sp>
        <p:nvSpPr>
          <p:cNvPr id="6" name="矩形 5"/>
          <p:cNvSpPr/>
          <p:nvPr/>
        </p:nvSpPr>
        <p:spPr>
          <a:xfrm>
            <a:off x="6352298" y="451463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活动流程</a:t>
            </a:r>
            <a:endParaRPr lang="zh-CN" altLang="en-US" sz="2000" dirty="0">
              <a:solidFill>
                <a:schemeClr val="accent6"/>
              </a:solidFill>
            </a:endParaRPr>
          </a:p>
        </p:txBody>
      </p:sp>
      <p:sp>
        <p:nvSpPr>
          <p:cNvPr id="9" name="矩形 8"/>
          <p:cNvSpPr/>
          <p:nvPr/>
        </p:nvSpPr>
        <p:spPr>
          <a:xfrm>
            <a:off x="4282866"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活动策略</a:t>
            </a:r>
            <a:endParaRPr lang="zh-CN" altLang="en-US" sz="2000" dirty="0">
              <a:solidFill>
                <a:schemeClr val="accent6"/>
              </a:solidFill>
            </a:endParaRPr>
          </a:p>
        </p:txBody>
      </p:sp>
      <p:sp>
        <p:nvSpPr>
          <p:cNvPr id="10" name="矩形 9"/>
          <p:cNvSpPr/>
          <p:nvPr/>
        </p:nvSpPr>
        <p:spPr>
          <a:xfrm>
            <a:off x="6352298" y="5044027"/>
            <a:ext cx="1556836" cy="400110"/>
          </a:xfrm>
          <a:prstGeom prst="rect">
            <a:avLst/>
          </a:prstGeom>
        </p:spPr>
        <p:txBody>
          <a:bodyPr wrap="none">
            <a:spAutoFit/>
            <a:scene3d>
              <a:camera prst="orthographicFront"/>
              <a:lightRig rig="threePt" dir="t"/>
            </a:scene3d>
            <a:sp3d contourW="12700"/>
          </a:bodyPr>
          <a:lstStyle/>
          <a:p>
            <a:pPr marL="342900" indent="-342900">
              <a:buFont typeface="Wingdings" panose="05000000000000000000" pitchFamily="2" charset="2"/>
              <a:buChar char="l"/>
            </a:pPr>
            <a:r>
              <a:rPr lang="zh-CN" altLang="en-US" sz="2000" dirty="0">
                <a:solidFill>
                  <a:schemeClr val="accent6"/>
                </a:solidFill>
              </a:rPr>
              <a:t>奖项设置</a:t>
            </a:r>
            <a:endParaRPr lang="zh-CN" altLang="en-US" sz="2000" dirty="0">
              <a:solidFill>
                <a:schemeClr val="accent6"/>
              </a:solidFill>
            </a:endParaRPr>
          </a:p>
        </p:txBody>
      </p:sp>
      <p:grpSp>
        <p:nvGrpSpPr>
          <p:cNvPr id="11" name="组合 10"/>
          <p:cNvGrpSpPr/>
          <p:nvPr/>
        </p:nvGrpSpPr>
        <p:grpSpPr>
          <a:xfrm>
            <a:off x="11630026" y="2700337"/>
            <a:ext cx="131274" cy="1457326"/>
            <a:chOff x="1009650" y="523874"/>
            <a:chExt cx="257175" cy="2855001"/>
          </a:xfrm>
        </p:grpSpPr>
        <p:sp>
          <p:nvSpPr>
            <p:cNvPr id="12" name="椭圆 11"/>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Scale>
                                      <p:cBhvr>
                                        <p:cTn id="19"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5"/>
                                        </p:tgtEl>
                                        <p:attrNameLst>
                                          <p:attrName>ppt_x</p:attrName>
                                          <p:attrName>ppt_y</p:attrName>
                                        </p:attrNameLst>
                                      </p:cBhvr>
                                    </p:animMotion>
                                    <p:animEffect transition="in" filter="fade">
                                      <p:cBhvr>
                                        <p:cTn id="21" dur="1000"/>
                                        <p:tgtEl>
                                          <p:spTgt spid="5"/>
                                        </p:tgtEl>
                                      </p:cBhvr>
                                    </p:animEffect>
                                  </p:childTnLst>
                                </p:cTn>
                              </p:par>
                              <p:par>
                                <p:cTn id="22" presetID="52" presetClass="entr" presetSubtype="0" fill="hold" grpId="0" nodeType="withEffect">
                                  <p:stCondLst>
                                    <p:cond delay="250"/>
                                  </p:stCondLst>
                                  <p:childTnLst>
                                    <p:set>
                                      <p:cBhvr>
                                        <p:cTn id="23" dur="1" fill="hold">
                                          <p:stCondLst>
                                            <p:cond delay="0"/>
                                          </p:stCondLst>
                                        </p:cTn>
                                        <p:tgtEl>
                                          <p:spTgt spid="6"/>
                                        </p:tgtEl>
                                        <p:attrNameLst>
                                          <p:attrName>style.visibility</p:attrName>
                                        </p:attrNameLst>
                                      </p:cBhvr>
                                      <p:to>
                                        <p:strVal val="visible"/>
                                      </p:to>
                                    </p:set>
                                    <p:animScale>
                                      <p:cBhvr>
                                        <p:cTn id="24"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6"/>
                                        </p:tgtEl>
                                        <p:attrNameLst>
                                          <p:attrName>ppt_x</p:attrName>
                                          <p:attrName>ppt_y</p:attrName>
                                        </p:attrNameLst>
                                      </p:cBhvr>
                                    </p:animMotion>
                                    <p:animEffect transition="in" filter="fade">
                                      <p:cBhvr>
                                        <p:cTn id="26" dur="1000"/>
                                        <p:tgtEl>
                                          <p:spTgt spid="6"/>
                                        </p:tgtEl>
                                      </p:cBhvr>
                                    </p:animEffect>
                                  </p:childTnLst>
                                </p:cTn>
                              </p:par>
                              <p:par>
                                <p:cTn id="27" presetID="52" presetClass="entr" presetSubtype="0" fill="hold" grpId="0" nodeType="withEffect">
                                  <p:stCondLst>
                                    <p:cond delay="500"/>
                                  </p:stCondLst>
                                  <p:childTnLst>
                                    <p:set>
                                      <p:cBhvr>
                                        <p:cTn id="28" dur="1" fill="hold">
                                          <p:stCondLst>
                                            <p:cond delay="0"/>
                                          </p:stCondLst>
                                        </p:cTn>
                                        <p:tgtEl>
                                          <p:spTgt spid="9"/>
                                        </p:tgtEl>
                                        <p:attrNameLst>
                                          <p:attrName>style.visibility</p:attrName>
                                        </p:attrNameLst>
                                      </p:cBhvr>
                                      <p:to>
                                        <p:strVal val="visible"/>
                                      </p:to>
                                    </p:set>
                                    <p:animScale>
                                      <p:cBhvr>
                                        <p:cTn id="29"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9"/>
                                        </p:tgtEl>
                                        <p:attrNameLst>
                                          <p:attrName>ppt_x</p:attrName>
                                          <p:attrName>ppt_y</p:attrName>
                                        </p:attrNameLst>
                                      </p:cBhvr>
                                    </p:animMotion>
                                    <p:animEffect transition="in" filter="fade">
                                      <p:cBhvr>
                                        <p:cTn id="31" dur="1000"/>
                                        <p:tgtEl>
                                          <p:spTgt spid="9"/>
                                        </p:tgtEl>
                                      </p:cBhvr>
                                    </p:animEffect>
                                  </p:childTnLst>
                                </p:cTn>
                              </p:par>
                              <p:par>
                                <p:cTn id="32" presetID="52" presetClass="entr" presetSubtype="0" fill="hold" grpId="0" nodeType="withEffect">
                                  <p:stCondLst>
                                    <p:cond delay="75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4294967295"/>
          </p:nvPr>
        </p:nvPicPr>
        <p:blipFill>
          <a:blip r:embed="rId1" cstate="print">
            <a:extLst>
              <a:ext uri="{28A0092B-C50C-407E-A947-70E740481C1C}">
                <a14:useLocalDpi xmlns:a14="http://schemas.microsoft.com/office/drawing/2010/main" val="0"/>
              </a:ext>
            </a:extLst>
          </a:blip>
          <a:stretch>
            <a:fillRect/>
          </a:stretch>
        </p:blipFill>
        <p:spPr>
          <a:xfrm>
            <a:off x="4090252" y="3114142"/>
            <a:ext cx="4142767" cy="2789655"/>
          </a:xfrm>
          <a:prstGeom prst="rect">
            <a:avLst/>
          </a:prstGeom>
        </p:spPr>
      </p:pic>
      <p:grpSp>
        <p:nvGrpSpPr>
          <p:cNvPr id="25" name="组合 24"/>
          <p:cNvGrpSpPr/>
          <p:nvPr/>
        </p:nvGrpSpPr>
        <p:grpSpPr>
          <a:xfrm>
            <a:off x="1097165" y="1441548"/>
            <a:ext cx="4401935" cy="1117404"/>
            <a:chOff x="7358265" y="1660153"/>
            <a:chExt cx="4401935" cy="1117404"/>
          </a:xfrm>
        </p:grpSpPr>
        <p:grpSp>
          <p:nvGrpSpPr>
            <p:cNvPr id="26" name="组合 25"/>
            <p:cNvGrpSpPr/>
            <p:nvPr/>
          </p:nvGrpSpPr>
          <p:grpSpPr>
            <a:xfrm>
              <a:off x="8070396" y="1660153"/>
              <a:ext cx="3689804" cy="1117404"/>
              <a:chOff x="8129700" y="1949095"/>
              <a:chExt cx="3534229" cy="1117404"/>
            </a:xfrm>
          </p:grpSpPr>
          <p:sp>
            <p:nvSpPr>
              <p:cNvPr id="29" name="文本框 27"/>
              <p:cNvSpPr txBox="1"/>
              <p:nvPr/>
            </p:nvSpPr>
            <p:spPr>
              <a:xfrm>
                <a:off x="8129700" y="1949095"/>
                <a:ext cx="1405211"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6"/>
                    </a:solidFill>
                    <a:latin typeface="+mj-ea"/>
                    <a:ea typeface="+mj-ea"/>
                  </a:rPr>
                  <a:t>活动主题一</a:t>
                </a:r>
                <a:endParaRPr lang="zh-CN" altLang="en-US" sz="2000" b="1" dirty="0">
                  <a:solidFill>
                    <a:schemeClr val="accent6"/>
                  </a:solidFill>
                  <a:latin typeface="+mj-ea"/>
                  <a:ea typeface="+mj-ea"/>
                </a:endParaRPr>
              </a:p>
            </p:txBody>
          </p:sp>
          <p:sp>
            <p:nvSpPr>
              <p:cNvPr id="30" name="文本框 28"/>
              <p:cNvSpPr txBox="1"/>
              <p:nvPr/>
            </p:nvSpPr>
            <p:spPr>
              <a:xfrm>
                <a:off x="8129700" y="2327835"/>
                <a:ext cx="3534229"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prstClr val="white">
                        <a:lumMod val="50000"/>
                      </a:prstClr>
                    </a:solidFill>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ea typeface="时尚中黑简体" panose="01010104010101010101" pitchFamily="2" charset="-122"/>
                </a:endParaRPr>
              </a:p>
            </p:txBody>
          </p:sp>
        </p:grpSp>
        <p:sp>
          <p:nvSpPr>
            <p:cNvPr id="27" name="椭圆 26"/>
            <p:cNvSpPr/>
            <p:nvPr/>
          </p:nvSpPr>
          <p:spPr>
            <a:xfrm>
              <a:off x="7358265" y="1726888"/>
              <a:ext cx="571500" cy="571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椭圆 15"/>
            <p:cNvSpPr/>
            <p:nvPr/>
          </p:nvSpPr>
          <p:spPr>
            <a:xfrm>
              <a:off x="7526808" y="1872660"/>
              <a:ext cx="234413" cy="279956"/>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1" name="组合 30"/>
          <p:cNvGrpSpPr/>
          <p:nvPr/>
        </p:nvGrpSpPr>
        <p:grpSpPr>
          <a:xfrm>
            <a:off x="6393064" y="1441548"/>
            <a:ext cx="4401935" cy="1117404"/>
            <a:chOff x="7358265" y="1660153"/>
            <a:chExt cx="4401935" cy="1117404"/>
          </a:xfrm>
        </p:grpSpPr>
        <p:grpSp>
          <p:nvGrpSpPr>
            <p:cNvPr id="32" name="组合 31"/>
            <p:cNvGrpSpPr/>
            <p:nvPr/>
          </p:nvGrpSpPr>
          <p:grpSpPr>
            <a:xfrm>
              <a:off x="8070396" y="1660153"/>
              <a:ext cx="3689804" cy="1117404"/>
              <a:chOff x="8129700" y="1949095"/>
              <a:chExt cx="3534229" cy="1117404"/>
            </a:xfrm>
          </p:grpSpPr>
          <p:sp>
            <p:nvSpPr>
              <p:cNvPr id="35" name="文本框 27"/>
              <p:cNvSpPr txBox="1"/>
              <p:nvPr/>
            </p:nvSpPr>
            <p:spPr>
              <a:xfrm>
                <a:off x="8129700" y="1949095"/>
                <a:ext cx="1405211"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6"/>
                    </a:solidFill>
                    <a:latin typeface="+mj-ea"/>
                  </a:rPr>
                  <a:t>活动主题二</a:t>
                </a:r>
                <a:endParaRPr lang="zh-CN" altLang="en-US" sz="2000" b="1" dirty="0">
                  <a:solidFill>
                    <a:schemeClr val="accent6"/>
                  </a:solidFill>
                  <a:latin typeface="+mj-ea"/>
                </a:endParaRPr>
              </a:p>
            </p:txBody>
          </p:sp>
          <p:sp>
            <p:nvSpPr>
              <p:cNvPr id="36" name="文本框 28"/>
              <p:cNvSpPr txBox="1"/>
              <p:nvPr/>
            </p:nvSpPr>
            <p:spPr>
              <a:xfrm>
                <a:off x="8129700" y="2327835"/>
                <a:ext cx="3534229"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prstClr val="white">
                        <a:lumMod val="50000"/>
                      </a:prstClr>
                    </a:solidFill>
                    <a:ea typeface="时尚中黑简体" panose="01010104010101010101" pitchFamily="2" charset="-122"/>
                  </a:rPr>
                  <a:t>The user can demonstrate on a projector or computer, or print the presentation and make it into</a:t>
                </a:r>
                <a:endParaRPr lang="en-US" altLang="zh-CN" sz="1400" dirty="0">
                  <a:solidFill>
                    <a:prstClr val="white">
                      <a:lumMod val="50000"/>
                    </a:prstClr>
                  </a:solidFill>
                  <a:ea typeface="时尚中黑简体" panose="01010104010101010101" pitchFamily="2" charset="-122"/>
                </a:endParaRPr>
              </a:p>
            </p:txBody>
          </p:sp>
        </p:grpSp>
        <p:sp>
          <p:nvSpPr>
            <p:cNvPr id="33" name="椭圆 32"/>
            <p:cNvSpPr/>
            <p:nvPr/>
          </p:nvSpPr>
          <p:spPr>
            <a:xfrm>
              <a:off x="7358265" y="1726888"/>
              <a:ext cx="571500" cy="571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21"/>
            <p:cNvSpPr/>
            <p:nvPr/>
          </p:nvSpPr>
          <p:spPr>
            <a:xfrm>
              <a:off x="7504037" y="1884137"/>
              <a:ext cx="279956" cy="257001"/>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17" name="组合 16"/>
          <p:cNvGrpSpPr/>
          <p:nvPr/>
        </p:nvGrpSpPr>
        <p:grpSpPr>
          <a:xfrm>
            <a:off x="1471606" y="382260"/>
            <a:ext cx="3504486" cy="701048"/>
            <a:chOff x="1481131" y="353685"/>
            <a:chExt cx="3504486" cy="701048"/>
          </a:xfrm>
        </p:grpSpPr>
        <p:sp>
          <p:nvSpPr>
            <p:cNvPr id="18" name="矩形 17"/>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活动内容构成</a:t>
              </a:r>
              <a:endParaRPr lang="zh-CN" altLang="en-US" sz="2800" b="1" dirty="0">
                <a:solidFill>
                  <a:schemeClr val="accent1"/>
                </a:solidFill>
              </a:endParaRPr>
            </a:p>
          </p:txBody>
        </p:sp>
        <p:sp>
          <p:nvSpPr>
            <p:cNvPr id="19" name="文本框 18"/>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20" name="组合 19"/>
          <p:cNvGrpSpPr/>
          <p:nvPr/>
        </p:nvGrpSpPr>
        <p:grpSpPr>
          <a:xfrm rot="16200000">
            <a:off x="6030363" y="5795962"/>
            <a:ext cx="131274" cy="1457326"/>
            <a:chOff x="1009650" y="523874"/>
            <a:chExt cx="257175" cy="2855001"/>
          </a:xfrm>
        </p:grpSpPr>
        <p:sp>
          <p:nvSpPr>
            <p:cNvPr id="21" name="椭圆 20"/>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02</a:t>
            </a:r>
            <a:endParaRPr lang="zh-CN" altLang="en-US" sz="2000" b="1" dirty="0">
              <a:solidFill>
                <a:schemeClr val="bg1"/>
              </a:solidFill>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1000" fill="hold"/>
                                        <p:tgtEl>
                                          <p:spTgt spid="25"/>
                                        </p:tgtEl>
                                        <p:attrNameLst>
                                          <p:attrName>ppt_w</p:attrName>
                                        </p:attrNameLst>
                                      </p:cBhvr>
                                      <p:tavLst>
                                        <p:tav tm="0">
                                          <p:val>
                                            <p:fltVal val="0"/>
                                          </p:val>
                                        </p:tav>
                                        <p:tav tm="100000">
                                          <p:val>
                                            <p:strVal val="#ppt_w"/>
                                          </p:val>
                                        </p:tav>
                                      </p:tavLst>
                                    </p:anim>
                                    <p:anim calcmode="lin" valueType="num">
                                      <p:cBhvr>
                                        <p:cTn id="13" dur="1000" fill="hold"/>
                                        <p:tgtEl>
                                          <p:spTgt spid="25"/>
                                        </p:tgtEl>
                                        <p:attrNameLst>
                                          <p:attrName>ppt_h</p:attrName>
                                        </p:attrNameLst>
                                      </p:cBhvr>
                                      <p:tavLst>
                                        <p:tav tm="0">
                                          <p:val>
                                            <p:fltVal val="0"/>
                                          </p:val>
                                        </p:tav>
                                        <p:tav tm="100000">
                                          <p:val>
                                            <p:strVal val="#ppt_h"/>
                                          </p:val>
                                        </p:tav>
                                      </p:tavLst>
                                    </p:anim>
                                    <p:anim calcmode="lin" valueType="num">
                                      <p:cBhvr>
                                        <p:cTn id="14" dur="1000" fill="hold"/>
                                        <p:tgtEl>
                                          <p:spTgt spid="25"/>
                                        </p:tgtEl>
                                        <p:attrNameLst>
                                          <p:attrName>style.rotation</p:attrName>
                                        </p:attrNameLst>
                                      </p:cBhvr>
                                      <p:tavLst>
                                        <p:tav tm="0">
                                          <p:val>
                                            <p:fltVal val="90"/>
                                          </p:val>
                                        </p:tav>
                                        <p:tav tm="100000">
                                          <p:val>
                                            <p:fltVal val="0"/>
                                          </p:val>
                                        </p:tav>
                                      </p:tavLst>
                                    </p:anim>
                                    <p:animEffect transition="in" filter="fade">
                                      <p:cBhvr>
                                        <p:cTn id="15" dur="1000"/>
                                        <p:tgtEl>
                                          <p:spTgt spid="25"/>
                                        </p:tgtEl>
                                      </p:cBhvr>
                                    </p:animEffect>
                                  </p:childTnLst>
                                </p:cTn>
                              </p:par>
                            </p:childTnLst>
                          </p:cTn>
                        </p:par>
                        <p:par>
                          <p:cTn id="16" fill="hold">
                            <p:stCondLst>
                              <p:cond delay="1500"/>
                            </p:stCondLst>
                            <p:childTnLst>
                              <p:par>
                                <p:cTn id="17" presetID="31"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1000" fill="hold"/>
                                        <p:tgtEl>
                                          <p:spTgt spid="31"/>
                                        </p:tgtEl>
                                        <p:attrNameLst>
                                          <p:attrName>ppt_w</p:attrName>
                                        </p:attrNameLst>
                                      </p:cBhvr>
                                      <p:tavLst>
                                        <p:tav tm="0">
                                          <p:val>
                                            <p:fltVal val="0"/>
                                          </p:val>
                                        </p:tav>
                                        <p:tav tm="100000">
                                          <p:val>
                                            <p:strVal val="#ppt_w"/>
                                          </p:val>
                                        </p:tav>
                                      </p:tavLst>
                                    </p:anim>
                                    <p:anim calcmode="lin" valueType="num">
                                      <p:cBhvr>
                                        <p:cTn id="20" dur="1000" fill="hold"/>
                                        <p:tgtEl>
                                          <p:spTgt spid="31"/>
                                        </p:tgtEl>
                                        <p:attrNameLst>
                                          <p:attrName>ppt_h</p:attrName>
                                        </p:attrNameLst>
                                      </p:cBhvr>
                                      <p:tavLst>
                                        <p:tav tm="0">
                                          <p:val>
                                            <p:fltVal val="0"/>
                                          </p:val>
                                        </p:tav>
                                        <p:tav tm="100000">
                                          <p:val>
                                            <p:strVal val="#ppt_h"/>
                                          </p:val>
                                        </p:tav>
                                      </p:tavLst>
                                    </p:anim>
                                    <p:anim calcmode="lin" valueType="num">
                                      <p:cBhvr>
                                        <p:cTn id="21" dur="1000" fill="hold"/>
                                        <p:tgtEl>
                                          <p:spTgt spid="31"/>
                                        </p:tgtEl>
                                        <p:attrNameLst>
                                          <p:attrName>style.rotation</p:attrName>
                                        </p:attrNameLst>
                                      </p:cBhvr>
                                      <p:tavLst>
                                        <p:tav tm="0">
                                          <p:val>
                                            <p:fltVal val="90"/>
                                          </p:val>
                                        </p:tav>
                                        <p:tav tm="100000">
                                          <p:val>
                                            <p:fltVal val="0"/>
                                          </p:val>
                                        </p:tav>
                                      </p:tavLst>
                                    </p:anim>
                                    <p:animEffect transition="in" filter="fade">
                                      <p:cBhvr>
                                        <p:cTn id="2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e285cad1-94d8-42c7-a3c2-adbf8f19834b"/>
          <p:cNvGrpSpPr>
            <a:grpSpLocks noChangeAspect="1"/>
          </p:cNvGrpSpPr>
          <p:nvPr/>
        </p:nvGrpSpPr>
        <p:grpSpPr>
          <a:xfrm>
            <a:off x="1243685" y="1499704"/>
            <a:ext cx="10013152" cy="3509566"/>
            <a:chOff x="908553" y="1037833"/>
            <a:chExt cx="10570045" cy="3704753"/>
          </a:xfrm>
        </p:grpSpPr>
        <p:sp>
          <p:nvSpPr>
            <p:cNvPr id="132" name="椭圆 131"/>
            <p:cNvSpPr/>
            <p:nvPr/>
          </p:nvSpPr>
          <p:spPr>
            <a:xfrm>
              <a:off x="5506972" y="2355977"/>
              <a:ext cx="2386608" cy="2386609"/>
            </a:xfrm>
            <a:prstGeom prst="ellipse">
              <a:avLst/>
            </a:prstGeom>
            <a:solidFill>
              <a:schemeClr val="accent3"/>
            </a:solidFill>
            <a:ln w="12700">
              <a:miter lim="400000"/>
            </a:ln>
          </p:spPr>
          <p:txBody>
            <a:bodyPr wrap="none" anchor="ctr">
              <a:norm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r>
                <a:rPr lang="zh-CN" altLang="en-US" dirty="0">
                  <a:solidFill>
                    <a:schemeClr val="bg1"/>
                  </a:solidFill>
                </a:rPr>
              </a:br>
              <a:br>
                <a:rPr lang="zh-CN" altLang="en-US" dirty="0">
                  <a:solidFill>
                    <a:schemeClr val="bg1"/>
                  </a:solidFill>
                </a:rPr>
              </a:br>
              <a:r>
                <a:rPr lang="zh-CN" altLang="en-US" dirty="0">
                  <a:solidFill>
                    <a:schemeClr val="bg1"/>
                  </a:solidFill>
                </a:rPr>
                <a:t>流程三</a:t>
              </a:r>
              <a:endParaRPr lang="zh-CN" altLang="en-US" sz="2000" dirty="0">
                <a:solidFill>
                  <a:schemeClr val="bg1"/>
                </a:solidFill>
              </a:endParaRPr>
            </a:p>
          </p:txBody>
        </p:sp>
        <p:sp>
          <p:nvSpPr>
            <p:cNvPr id="117" name="任意多边形: 形状 116"/>
            <p:cNvSpPr/>
            <p:nvPr/>
          </p:nvSpPr>
          <p:spPr>
            <a:xfrm>
              <a:off x="6744582" y="1288023"/>
              <a:ext cx="3194309" cy="1340404"/>
            </a:xfrm>
            <a:custGeom>
              <a:avLst/>
              <a:gdLst/>
              <a:ahLst/>
              <a:cxnLst>
                <a:cxn ang="0">
                  <a:pos x="wd2" y="hd2"/>
                </a:cxn>
                <a:cxn ang="5400000">
                  <a:pos x="wd2" y="hd2"/>
                </a:cxn>
                <a:cxn ang="10800000">
                  <a:pos x="wd2" y="hd2"/>
                </a:cxn>
                <a:cxn ang="16200000">
                  <a:pos x="wd2" y="hd2"/>
                </a:cxn>
              </a:cxnLst>
              <a:rect l="0" t="0" r="r" b="b"/>
              <a:pathLst>
                <a:path w="21600" h="17890" extrusionOk="0">
                  <a:moveTo>
                    <a:pt x="0" y="17890"/>
                  </a:moveTo>
                  <a:cubicBezTo>
                    <a:pt x="4906" y="1368"/>
                    <a:pt x="12106" y="-3710"/>
                    <a:pt x="21600" y="2657"/>
                  </a:cubicBezTo>
                </a:path>
              </a:pathLst>
            </a:custGeom>
            <a:ln w="12700" cap="flat" cmpd="sng" algn="ctr">
              <a:solidFill>
                <a:schemeClr val="tx1">
                  <a:lumMod val="50000"/>
                  <a:lumOff val="50000"/>
                </a:schemeClr>
              </a:solidFill>
              <a:prstDash val="solid"/>
              <a:miter lim="400000"/>
              <a:headEnd type="oval" w="med" len="med"/>
              <a:tailEnd type="triangl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18" name="任意多边形: 形状 117"/>
            <p:cNvSpPr/>
            <p:nvPr/>
          </p:nvSpPr>
          <p:spPr>
            <a:xfrm>
              <a:off x="3974843" y="1859060"/>
              <a:ext cx="2557197" cy="1069292"/>
            </a:xfrm>
            <a:custGeom>
              <a:avLst/>
              <a:gdLst/>
              <a:ahLst/>
              <a:cxnLst>
                <a:cxn ang="0">
                  <a:pos x="wd2" y="hd2"/>
                </a:cxn>
                <a:cxn ang="5400000">
                  <a:pos x="wd2" y="hd2"/>
                </a:cxn>
                <a:cxn ang="10800000">
                  <a:pos x="wd2" y="hd2"/>
                </a:cxn>
                <a:cxn ang="16200000">
                  <a:pos x="wd2" y="hd2"/>
                </a:cxn>
              </a:cxnLst>
              <a:rect l="0" t="0" r="r" b="b"/>
              <a:pathLst>
                <a:path w="21600" h="17755" extrusionOk="0">
                  <a:moveTo>
                    <a:pt x="0" y="17755"/>
                  </a:moveTo>
                  <a:cubicBezTo>
                    <a:pt x="4555" y="1088"/>
                    <a:pt x="11755" y="-3845"/>
                    <a:pt x="21600" y="2956"/>
                  </a:cubicBezTo>
                </a:path>
              </a:pathLst>
            </a:custGeom>
            <a:ln w="12700" cap="flat" cmpd="sng" algn="ctr">
              <a:solidFill>
                <a:schemeClr val="tx1">
                  <a:lumMod val="50000"/>
                  <a:lumOff val="50000"/>
                </a:schemeClr>
              </a:solidFill>
              <a:prstDash val="solid"/>
              <a:miter lim="400000"/>
              <a:headEnd type="oval" w="med" len="med"/>
              <a:tailEnd type="triangl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19" name="任意多边形: 形状 118"/>
            <p:cNvSpPr/>
            <p:nvPr/>
          </p:nvSpPr>
          <p:spPr>
            <a:xfrm>
              <a:off x="1353844" y="2309079"/>
              <a:ext cx="2428682" cy="1084180"/>
            </a:xfrm>
            <a:custGeom>
              <a:avLst/>
              <a:gdLst/>
              <a:ahLst/>
              <a:cxnLst>
                <a:cxn ang="0">
                  <a:pos x="wd2" y="hd2"/>
                </a:cxn>
                <a:cxn ang="5400000">
                  <a:pos x="wd2" y="hd2"/>
                </a:cxn>
                <a:cxn ang="10800000">
                  <a:pos x="wd2" y="hd2"/>
                </a:cxn>
                <a:cxn ang="16200000">
                  <a:pos x="wd2" y="hd2"/>
                </a:cxn>
              </a:cxnLst>
              <a:rect l="0" t="0" r="r" b="b"/>
              <a:pathLst>
                <a:path w="21600" h="17478" extrusionOk="0">
                  <a:moveTo>
                    <a:pt x="0" y="17478"/>
                  </a:moveTo>
                  <a:cubicBezTo>
                    <a:pt x="6934" y="476"/>
                    <a:pt x="14134" y="-4122"/>
                    <a:pt x="21600" y="3685"/>
                  </a:cubicBezTo>
                </a:path>
              </a:pathLst>
            </a:custGeom>
            <a:ln w="12700" cap="flat" cmpd="sng" algn="ctr">
              <a:solidFill>
                <a:schemeClr val="tx1">
                  <a:lumMod val="50000"/>
                  <a:lumOff val="50000"/>
                </a:schemeClr>
              </a:solidFill>
              <a:prstDash val="solid"/>
              <a:miter lim="400000"/>
              <a:headEnd type="oval" w="med" len="med"/>
              <a:tailEnd type="triangl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20" name="椭圆 119"/>
            <p:cNvSpPr/>
            <p:nvPr/>
          </p:nvSpPr>
          <p:spPr>
            <a:xfrm rot="21284061">
              <a:off x="2272326" y="2098980"/>
              <a:ext cx="563614" cy="563613"/>
            </a:xfrm>
            <a:prstGeom prst="ellipse">
              <a:avLst/>
            </a:prstGeom>
            <a:solidFill>
              <a:schemeClr val="bg1">
                <a:lumMod val="85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21" name="任意多边形: 形状 120"/>
            <p:cNvSpPr/>
            <p:nvPr/>
          </p:nvSpPr>
          <p:spPr>
            <a:xfrm rot="21284061">
              <a:off x="2414430" y="2216460"/>
              <a:ext cx="275659" cy="287997"/>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22" name="椭圆 121"/>
            <p:cNvSpPr/>
            <p:nvPr/>
          </p:nvSpPr>
          <p:spPr>
            <a:xfrm rot="21284061">
              <a:off x="4926129" y="1548976"/>
              <a:ext cx="667726" cy="667726"/>
            </a:xfrm>
            <a:prstGeom prst="ellipse">
              <a:avLst/>
            </a:prstGeom>
            <a:solidFill>
              <a:schemeClr val="bg1">
                <a:lumMod val="85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23" name="任意多边形: 形状 122"/>
            <p:cNvSpPr/>
            <p:nvPr/>
          </p:nvSpPr>
          <p:spPr>
            <a:xfrm rot="21284061">
              <a:off x="5094483" y="1688159"/>
              <a:ext cx="326579" cy="341198"/>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24" name="任意多边形: 形状 123"/>
            <p:cNvSpPr/>
            <p:nvPr/>
          </p:nvSpPr>
          <p:spPr>
            <a:xfrm rot="21284061">
              <a:off x="7756774" y="1085805"/>
              <a:ext cx="646369" cy="675302"/>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rgbClr val="53585E"/>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25" name="椭圆 124"/>
            <p:cNvSpPr/>
            <p:nvPr/>
          </p:nvSpPr>
          <p:spPr>
            <a:xfrm>
              <a:off x="908553" y="3205470"/>
              <a:ext cx="1504407" cy="1504407"/>
            </a:xfrm>
            <a:prstGeom prst="ellipse">
              <a:avLst/>
            </a:prstGeom>
            <a:solidFill>
              <a:schemeClr val="accent1"/>
            </a:solidFill>
            <a:ln w="12700">
              <a:miter lim="400000"/>
            </a:ln>
          </p:spPr>
          <p:txBody>
            <a:bodyPr wrap="none" anchor="ctr">
              <a:norm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r>
                <a:rPr lang="zh-CN" altLang="en-US" dirty="0">
                  <a:solidFill>
                    <a:schemeClr val="bg1"/>
                  </a:solidFill>
                </a:rPr>
              </a:br>
              <a:br>
                <a:rPr lang="zh-CN" altLang="en-US" dirty="0">
                  <a:solidFill>
                    <a:schemeClr val="bg1"/>
                  </a:solidFill>
                </a:rPr>
              </a:br>
              <a:r>
                <a:rPr lang="zh-CN" altLang="en-US" dirty="0">
                  <a:solidFill>
                    <a:schemeClr val="bg1"/>
                  </a:solidFill>
                </a:rPr>
                <a:t>流程一</a:t>
              </a:r>
              <a:endParaRPr lang="zh-CN" altLang="en-US" sz="1600" dirty="0">
                <a:solidFill>
                  <a:schemeClr val="bg1"/>
                </a:solidFill>
              </a:endParaRPr>
            </a:p>
          </p:txBody>
        </p:sp>
        <p:sp>
          <p:nvSpPr>
            <p:cNvPr id="126" name="椭圆 125"/>
            <p:cNvSpPr/>
            <p:nvPr/>
          </p:nvSpPr>
          <p:spPr>
            <a:xfrm>
              <a:off x="2991764" y="2774951"/>
              <a:ext cx="1947715" cy="1947715"/>
            </a:xfrm>
            <a:prstGeom prst="ellipse">
              <a:avLst/>
            </a:prstGeom>
            <a:solidFill>
              <a:schemeClr val="accent4"/>
            </a:solidFill>
            <a:ln w="12700">
              <a:miter lim="400000"/>
            </a:ln>
          </p:spPr>
          <p:txBody>
            <a:bodyPr wrap="none" anchor="ctr">
              <a:norm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r>
                <a:rPr lang="zh-CN" altLang="en-US" dirty="0">
                  <a:solidFill>
                    <a:schemeClr val="bg1"/>
                  </a:solidFill>
                </a:rPr>
              </a:br>
              <a:br>
                <a:rPr lang="zh-CN" altLang="en-US" dirty="0">
                  <a:solidFill>
                    <a:schemeClr val="bg1"/>
                  </a:solidFill>
                </a:rPr>
              </a:br>
              <a:r>
                <a:rPr lang="zh-CN" altLang="en-US" dirty="0">
                  <a:solidFill>
                    <a:schemeClr val="bg1"/>
                  </a:solidFill>
                </a:rPr>
                <a:t>流程二</a:t>
              </a:r>
              <a:endParaRPr lang="zh-CN" altLang="en-US" sz="2000" dirty="0">
                <a:solidFill>
                  <a:schemeClr val="bg1"/>
                </a:solidFill>
              </a:endParaRPr>
            </a:p>
          </p:txBody>
        </p:sp>
        <p:sp>
          <p:nvSpPr>
            <p:cNvPr id="128" name="椭圆 127"/>
            <p:cNvSpPr/>
            <p:nvPr/>
          </p:nvSpPr>
          <p:spPr>
            <a:xfrm>
              <a:off x="8549866" y="1779493"/>
              <a:ext cx="2928732" cy="2928732"/>
            </a:xfrm>
            <a:prstGeom prst="ellipse">
              <a:avLst/>
            </a:prstGeom>
            <a:solidFill>
              <a:schemeClr val="accent2"/>
            </a:solidFill>
            <a:ln w="12700">
              <a:miter lim="400000"/>
            </a:ln>
          </p:spPr>
          <p:txBody>
            <a:bodyPr wrap="none" anchor="ctr">
              <a:norm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r>
                <a:rPr lang="zh-CN" altLang="en-US" dirty="0">
                  <a:solidFill>
                    <a:schemeClr val="bg1"/>
                  </a:solidFill>
                </a:rPr>
              </a:br>
              <a:br>
                <a:rPr lang="zh-CN" altLang="en-US" dirty="0">
                  <a:solidFill>
                    <a:schemeClr val="bg1"/>
                  </a:solidFill>
                </a:rPr>
              </a:br>
              <a:br>
                <a:rPr lang="zh-CN" altLang="en-US" dirty="0">
                  <a:solidFill>
                    <a:schemeClr val="bg1"/>
                  </a:solidFill>
                </a:rPr>
              </a:br>
              <a:r>
                <a:rPr lang="zh-CN" altLang="en-US" dirty="0">
                  <a:solidFill>
                    <a:schemeClr val="bg1"/>
                  </a:solidFill>
                </a:rPr>
                <a:t>流程四</a:t>
              </a:r>
              <a:endParaRPr lang="zh-CN" altLang="en-US" dirty="0">
                <a:solidFill>
                  <a:schemeClr val="bg1"/>
                </a:solidFill>
              </a:endParaRPr>
            </a:p>
          </p:txBody>
        </p:sp>
        <p:sp>
          <p:nvSpPr>
            <p:cNvPr id="129" name="任意多边形: 形状 128"/>
            <p:cNvSpPr/>
            <p:nvPr/>
          </p:nvSpPr>
          <p:spPr>
            <a:xfrm>
              <a:off x="9613894" y="2470724"/>
              <a:ext cx="800676" cy="921981"/>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30" name="椭圆 129"/>
            <p:cNvSpPr/>
            <p:nvPr/>
          </p:nvSpPr>
          <p:spPr>
            <a:xfrm rot="21284061">
              <a:off x="7651064" y="1037833"/>
              <a:ext cx="866572" cy="866572"/>
            </a:xfrm>
            <a:prstGeom prst="ellipse">
              <a:avLst/>
            </a:prstGeom>
            <a:solidFill>
              <a:schemeClr val="bg1">
                <a:lumMod val="85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31" name="任意多边形: 形状 130"/>
            <p:cNvSpPr/>
            <p:nvPr/>
          </p:nvSpPr>
          <p:spPr>
            <a:xfrm rot="21284061">
              <a:off x="7869553" y="1218463"/>
              <a:ext cx="423834" cy="44280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accent6"/>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33" name="矩形 132"/>
            <p:cNvSpPr/>
            <p:nvPr/>
          </p:nvSpPr>
          <p:spPr>
            <a:xfrm>
              <a:off x="1150254" y="3753066"/>
              <a:ext cx="1021002" cy="325782"/>
            </a:xfrm>
            <a:prstGeom prst="rect">
              <a:avLst/>
            </a:prstGeom>
            <a:ln w="25400"/>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34" name="矩形 133"/>
            <p:cNvSpPr/>
            <p:nvPr/>
          </p:nvSpPr>
          <p:spPr>
            <a:xfrm>
              <a:off x="3173000" y="3544202"/>
              <a:ext cx="1585246" cy="325782"/>
            </a:xfrm>
            <a:prstGeom prst="rect">
              <a:avLst/>
            </a:prstGeom>
            <a:ln w="25400"/>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35" name="矩形 134"/>
            <p:cNvSpPr/>
            <p:nvPr/>
          </p:nvSpPr>
          <p:spPr>
            <a:xfrm>
              <a:off x="9221611" y="3534840"/>
              <a:ext cx="1585245" cy="535235"/>
            </a:xfrm>
            <a:prstGeom prst="rect">
              <a:avLst/>
            </a:prstGeom>
            <a:ln w="25400"/>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36" name="矩形 135"/>
            <p:cNvSpPr/>
            <p:nvPr/>
          </p:nvSpPr>
          <p:spPr>
            <a:xfrm>
              <a:off x="5677776" y="3230770"/>
              <a:ext cx="2045000" cy="612958"/>
            </a:xfrm>
            <a:prstGeom prst="rect">
              <a:avLst/>
            </a:prstGeom>
            <a:ln w="25400"/>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37" name="任意多边形: 形状 136"/>
            <p:cNvSpPr/>
            <p:nvPr/>
          </p:nvSpPr>
          <p:spPr>
            <a:xfrm>
              <a:off x="6335518" y="2862387"/>
              <a:ext cx="729517" cy="729515"/>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38" name="任意多边形: 形状 137"/>
            <p:cNvSpPr/>
            <p:nvPr/>
          </p:nvSpPr>
          <p:spPr>
            <a:xfrm>
              <a:off x="3616713" y="3144835"/>
              <a:ext cx="698478" cy="722716"/>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39" name="任意多边形: 形状 138"/>
            <p:cNvSpPr/>
            <p:nvPr/>
          </p:nvSpPr>
          <p:spPr>
            <a:xfrm>
              <a:off x="1310196" y="3348035"/>
              <a:ext cx="701118" cy="722716"/>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39" name="矩形 38"/>
          <p:cNvSpPr/>
          <p:nvPr/>
        </p:nvSpPr>
        <p:spPr>
          <a:xfrm>
            <a:off x="932564" y="5017601"/>
            <a:ext cx="2047384"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a:t>
            </a:r>
            <a:endParaRPr lang="zh-CN" altLang="en-US" sz="1400" dirty="0">
              <a:solidFill>
                <a:schemeClr val="tx1">
                  <a:lumMod val="50000"/>
                  <a:lumOff val="50000"/>
                </a:schemeClr>
              </a:solidFill>
            </a:endParaRPr>
          </a:p>
        </p:txBody>
      </p:sp>
      <p:sp>
        <p:nvSpPr>
          <p:cNvPr id="41" name="矩形 40"/>
          <p:cNvSpPr/>
          <p:nvPr/>
        </p:nvSpPr>
        <p:spPr>
          <a:xfrm>
            <a:off x="3092900" y="5017601"/>
            <a:ext cx="2047384"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a:t>
            </a:r>
            <a:endParaRPr lang="zh-CN" altLang="en-US" sz="1400" dirty="0">
              <a:solidFill>
                <a:schemeClr val="tx1">
                  <a:lumMod val="50000"/>
                  <a:lumOff val="50000"/>
                </a:schemeClr>
              </a:solidFill>
            </a:endParaRPr>
          </a:p>
        </p:txBody>
      </p:sp>
      <p:sp>
        <p:nvSpPr>
          <p:cNvPr id="42" name="矩形 41"/>
          <p:cNvSpPr/>
          <p:nvPr/>
        </p:nvSpPr>
        <p:spPr>
          <a:xfrm>
            <a:off x="5706573" y="5017601"/>
            <a:ext cx="2047384"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a:t>
            </a:r>
            <a:endParaRPr lang="zh-CN" altLang="en-US" sz="1400" dirty="0">
              <a:solidFill>
                <a:schemeClr val="tx1">
                  <a:lumMod val="50000"/>
                  <a:lumOff val="50000"/>
                </a:schemeClr>
              </a:solidFill>
            </a:endParaRPr>
          </a:p>
        </p:txBody>
      </p:sp>
      <p:sp>
        <p:nvSpPr>
          <p:cNvPr id="43" name="矩形 42"/>
          <p:cNvSpPr/>
          <p:nvPr/>
        </p:nvSpPr>
        <p:spPr>
          <a:xfrm>
            <a:off x="8845931" y="5017601"/>
            <a:ext cx="2047384"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a:t>
            </a:r>
            <a:endParaRPr lang="zh-CN" altLang="en-US" sz="1400" dirty="0">
              <a:solidFill>
                <a:schemeClr val="tx1">
                  <a:lumMod val="50000"/>
                  <a:lumOff val="50000"/>
                </a:schemeClr>
              </a:solidFill>
            </a:endParaRPr>
          </a:p>
        </p:txBody>
      </p:sp>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2595" y="181795"/>
            <a:ext cx="984236" cy="1035818"/>
          </a:xfrm>
          <a:prstGeom prst="rect">
            <a:avLst/>
          </a:prstGeom>
        </p:spPr>
      </p:pic>
      <p:grpSp>
        <p:nvGrpSpPr>
          <p:cNvPr id="40" name="组合 39"/>
          <p:cNvGrpSpPr/>
          <p:nvPr/>
        </p:nvGrpSpPr>
        <p:grpSpPr>
          <a:xfrm>
            <a:off x="1471606" y="382260"/>
            <a:ext cx="3504486" cy="701048"/>
            <a:chOff x="1481131" y="353685"/>
            <a:chExt cx="3504486" cy="701048"/>
          </a:xfrm>
        </p:grpSpPr>
        <p:sp>
          <p:nvSpPr>
            <p:cNvPr id="44" name="矩形 43"/>
            <p:cNvSpPr/>
            <p:nvPr/>
          </p:nvSpPr>
          <p:spPr>
            <a:xfrm>
              <a:off x="1481131" y="353685"/>
              <a:ext cx="2339102" cy="523220"/>
            </a:xfrm>
            <a:prstGeom prst="rect">
              <a:avLst/>
            </a:prstGeom>
          </p:spPr>
          <p:txBody>
            <a:bodyPr wrap="none">
              <a:spAutoFit/>
              <a:scene3d>
                <a:camera prst="orthographicFront"/>
                <a:lightRig rig="threePt" dir="t"/>
              </a:scene3d>
              <a:sp3d contourW="12700"/>
            </a:bodyPr>
            <a:lstStyle/>
            <a:p>
              <a:r>
                <a:rPr lang="zh-CN" altLang="en-US" sz="2800" b="1" dirty="0">
                  <a:solidFill>
                    <a:schemeClr val="accent1"/>
                  </a:solidFill>
                </a:rPr>
                <a:t>活动内容构成</a:t>
              </a:r>
              <a:endParaRPr lang="zh-CN" altLang="en-US" sz="2800" b="1" dirty="0">
                <a:solidFill>
                  <a:schemeClr val="accent1"/>
                </a:solidFill>
              </a:endParaRPr>
            </a:p>
          </p:txBody>
        </p:sp>
        <p:sp>
          <p:nvSpPr>
            <p:cNvPr id="45" name="文本框 44"/>
            <p:cNvSpPr txBox="1"/>
            <p:nvPr/>
          </p:nvSpPr>
          <p:spPr>
            <a:xfrm>
              <a:off x="1481131" y="786967"/>
              <a:ext cx="3504486" cy="26776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65000"/>
                    </a:schemeClr>
                  </a:solidFill>
                  <a:latin typeface="+mj-ea"/>
                  <a:ea typeface="+mj-ea"/>
                </a:rPr>
                <a:t>The user can demonstrate on a projector or computer</a:t>
              </a:r>
              <a:endParaRPr lang="en-US" altLang="zh-CN" sz="1000" dirty="0">
                <a:solidFill>
                  <a:schemeClr val="bg1">
                    <a:lumMod val="65000"/>
                  </a:schemeClr>
                </a:solidFill>
                <a:latin typeface="+mj-ea"/>
                <a:ea typeface="+mj-ea"/>
              </a:endParaRPr>
            </a:p>
          </p:txBody>
        </p:sp>
      </p:grpSp>
      <p:grpSp>
        <p:nvGrpSpPr>
          <p:cNvPr id="46" name="组合 45"/>
          <p:cNvGrpSpPr/>
          <p:nvPr/>
        </p:nvGrpSpPr>
        <p:grpSpPr>
          <a:xfrm rot="16200000">
            <a:off x="6030363" y="5795962"/>
            <a:ext cx="131274" cy="1457326"/>
            <a:chOff x="1009650" y="523874"/>
            <a:chExt cx="257175" cy="2855001"/>
          </a:xfrm>
        </p:grpSpPr>
        <p:sp>
          <p:nvSpPr>
            <p:cNvPr id="47" name="椭圆 46"/>
            <p:cNvSpPr/>
            <p:nvPr/>
          </p:nvSpPr>
          <p:spPr>
            <a:xfrm>
              <a:off x="1009650" y="523874"/>
              <a:ext cx="257175" cy="257175"/>
            </a:xfrm>
            <a:prstGeom prst="ellipse">
              <a:avLst/>
            </a:prstGeom>
            <a:solidFill>
              <a:srgbClr val="27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009650" y="1173330"/>
              <a:ext cx="257175" cy="257175"/>
            </a:xfrm>
            <a:prstGeom prst="ellipse">
              <a:avLst/>
            </a:prstGeom>
            <a:solidFill>
              <a:srgbClr val="F92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09650" y="1822786"/>
              <a:ext cx="257175" cy="257175"/>
            </a:xfrm>
            <a:prstGeom prst="ellipse">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09650" y="2472242"/>
              <a:ext cx="257175" cy="257175"/>
            </a:xfrm>
            <a:prstGeom prst="ellipse">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009650" y="3121700"/>
              <a:ext cx="257175" cy="257175"/>
            </a:xfrm>
            <a:prstGeom prst="ellipse">
              <a:avLst/>
            </a:prstGeom>
            <a:solidFill>
              <a:srgbClr val="FFD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p:nvSpPr>
        <p:spPr>
          <a:xfrm>
            <a:off x="619966" y="534660"/>
            <a:ext cx="470000" cy="400110"/>
          </a:xfrm>
          <a:prstGeom prst="rect">
            <a:avLst/>
          </a:prstGeom>
        </p:spPr>
        <p:txBody>
          <a:bodyPr wrap="none">
            <a:spAutoFit/>
            <a:scene3d>
              <a:camera prst="orthographicFront"/>
              <a:lightRig rig="threePt" dir="t"/>
            </a:scene3d>
            <a:sp3d contourW="12700"/>
          </a:bodyPr>
          <a:lstStyle/>
          <a:p>
            <a:pPr algn="ctr"/>
            <a:r>
              <a:rPr lang="en-US" altLang="zh-CN" sz="2000" b="1" dirty="0">
                <a:solidFill>
                  <a:schemeClr val="bg1"/>
                </a:solidFill>
              </a:rPr>
              <a:t>02</a:t>
            </a:r>
            <a:endParaRPr lang="zh-CN" altLang="en-US" sz="2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4000">
        <p14:switch dir="r"/>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anim calcmode="lin" valueType="num">
                                      <p:cBhvr>
                                        <p:cTn id="8" dur="1000" fill="hold"/>
                                        <p:tgtEl>
                                          <p:spTgt spid="116"/>
                                        </p:tgtEl>
                                        <p:attrNameLst>
                                          <p:attrName>ppt_x</p:attrName>
                                        </p:attrNameLst>
                                      </p:cBhvr>
                                      <p:tavLst>
                                        <p:tav tm="0">
                                          <p:val>
                                            <p:strVal val="#ppt_x"/>
                                          </p:val>
                                        </p:tav>
                                        <p:tav tm="100000">
                                          <p:val>
                                            <p:strVal val="#ppt_x"/>
                                          </p:val>
                                        </p:tav>
                                      </p:tavLst>
                                    </p:anim>
                                    <p:anim calcmode="lin" valueType="num">
                                      <p:cBhvr>
                                        <p:cTn id="9" dur="1000" fill="hold"/>
                                        <p:tgtEl>
                                          <p:spTgt spid="1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randombar(horizontal)">
                                      <p:cBhvr>
                                        <p:cTn id="13" dur="500"/>
                                        <p:tgtEl>
                                          <p:spTgt spid="39"/>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randombar(horizontal)">
                                      <p:cBhvr>
                                        <p:cTn id="17" dur="500"/>
                                        <p:tgtEl>
                                          <p:spTgt spid="41"/>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randombar(horizontal)">
                                      <p:cBhvr>
                                        <p:cTn id="21" dur="500"/>
                                        <p:tgtEl>
                                          <p:spTgt spid="42"/>
                                        </p:tgtEl>
                                      </p:cBhvr>
                                    </p:animEffect>
                                  </p:childTnLst>
                                </p:cTn>
                              </p:par>
                            </p:childTnLst>
                          </p:cTn>
                        </p:par>
                        <p:par>
                          <p:cTn id="22" fill="hold">
                            <p:stCondLst>
                              <p:cond delay="2500"/>
                            </p:stCondLst>
                            <p:childTnLst>
                              <p:par>
                                <p:cTn id="23" presetID="14" presetClass="entr" presetSubtype="1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randombar(horizontal)">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152">
      <a:dk1>
        <a:sysClr val="windowText" lastClr="000000"/>
      </a:dk1>
      <a:lt1>
        <a:sysClr val="window" lastClr="FFFFFF"/>
      </a:lt1>
      <a:dk2>
        <a:srgbClr val="44546A"/>
      </a:dk2>
      <a:lt2>
        <a:srgbClr val="E7E6E6"/>
      </a:lt2>
      <a:accent1>
        <a:srgbClr val="27AAB8"/>
      </a:accent1>
      <a:accent2>
        <a:srgbClr val="F92878"/>
      </a:accent2>
      <a:accent3>
        <a:srgbClr val="8DC63F"/>
      </a:accent3>
      <a:accent4>
        <a:srgbClr val="662D91"/>
      </a:accent4>
      <a:accent5>
        <a:srgbClr val="FFDE17"/>
      </a:accent5>
      <a:accent6>
        <a:srgbClr val="595959"/>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7422</Words>
  <Application>WPS 演示</Application>
  <PresentationFormat>宽屏</PresentationFormat>
  <Paragraphs>517</Paragraphs>
  <Slides>27</Slides>
  <Notes>27</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Agency FB</vt:lpstr>
      <vt:lpstr>时尚中黑简体</vt:lpstr>
      <vt:lpstr>黑体</vt:lpstr>
      <vt:lpstr>微软雅黑</vt:lpstr>
      <vt:lpstr>Arial Unicode MS</vt:lpstr>
      <vt:lpstr>等线</vt:lpstr>
      <vt:lpstr>等线</vt:lpstr>
      <vt:lpstr>Segoe UI</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pc</cp:lastModifiedBy>
  <cp:revision>53</cp:revision>
  <dcterms:created xsi:type="dcterms:W3CDTF">2017-09-03T15:15:00Z</dcterms:created>
  <dcterms:modified xsi:type="dcterms:W3CDTF">2019-12-26T07:14:53Z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